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2D87"/>
    <a:srgbClr val="7BB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>
        <p:scale>
          <a:sx n="62" d="100"/>
          <a:sy n="62" d="100"/>
        </p:scale>
        <p:origin x="60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8006C634-581A-4E7A-A6C9-70C99E355C9C}"/>
    <pc:docChg chg="addSld">
      <pc:chgData name="Clare Madgin" userId="c2b1d72c-4138-44d9-9404-37e89b42a657" providerId="ADAL" clId="{8006C634-581A-4E7A-A6C9-70C99E355C9C}" dt="2025-03-12T16:46:48.652" v="0" actId="680"/>
      <pc:docMkLst>
        <pc:docMk/>
      </pc:docMkLst>
      <pc:sldChg chg="new">
        <pc:chgData name="Clare Madgin" userId="c2b1d72c-4138-44d9-9404-37e89b42a657" providerId="ADAL" clId="{8006C634-581A-4E7A-A6C9-70C99E355C9C}" dt="2025-03-12T16:46:48.652" v="0" actId="680"/>
        <pc:sldMkLst>
          <pc:docMk/>
          <pc:sldMk cId="2196277151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376F5-257B-483D-BA47-FFEFFB23B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2864B-BA39-4B57-BAF0-7A4B4296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60BB3-AD29-418C-81E8-774DC14E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  <p:pic>
        <p:nvPicPr>
          <p:cNvPr id="8" name="Picture 7" descr="A red text on a white background&#10;&#10;AI-generated content may be incorrect.">
            <a:extLst>
              <a:ext uri="{FF2B5EF4-FFF2-40B4-BE49-F238E27FC236}">
                <a16:creationId xmlns:a16="http://schemas.microsoft.com/office/drawing/2014/main" id="{4CB058E2-9201-A56B-3992-9E5C959F4D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07918"/>
            <a:ext cx="2297862" cy="3983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0D1B3F-B30B-8F60-1E90-1DD54D7B676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84532" y="5607919"/>
            <a:ext cx="1105260" cy="398311"/>
          </a:xfrm>
          <a:prstGeom prst="rect">
            <a:avLst/>
          </a:prstGeom>
        </p:spPr>
      </p:pic>
      <p:pic>
        <p:nvPicPr>
          <p:cNvPr id="10" name="Picture 9" descr="A logo for a pub&#10;&#10;AI-generated content may be incorrect.">
            <a:extLst>
              <a:ext uri="{FF2B5EF4-FFF2-40B4-BE49-F238E27FC236}">
                <a16:creationId xmlns:a16="http://schemas.microsoft.com/office/drawing/2014/main" id="{7EBA97BE-77BA-3F9C-CF3A-2E7D995A6F2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611" y="5607919"/>
            <a:ext cx="1092531" cy="49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8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8FB1C-CB8B-44A2-93A0-F763B640B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F233-6199-4E0C-A177-34E2050EB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7CB18-9A0B-47F2-9D12-82D99E17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09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DF94-54FC-44CD-A539-4D477702E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478DA-6264-4761-846E-AD2EFF9D9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B5CA6-2D3D-40B3-9C28-9B6E86F8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73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143A9-F928-492E-9CAD-5300C98E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C8C4-98A3-4890-B5D6-1B86C286A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D9D12-82A0-4CB2-97F7-1F6327EE9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4D2B1-9DF9-4A59-A2E0-8D8C98FC2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F791-4769-415C-BF8F-D4079D106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C2199-D974-4CBA-92BB-A1A7B21DB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ECFDE-E24C-424A-8F71-0693E284F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B11B2-2190-4EE2-B8C5-70910F1EC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F6097-EC6F-4362-9D7A-5C30765D00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57E1DD-1A8A-4F8C-8E9C-6AE8B115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83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4F50B-A20E-49EC-9D1B-091E812A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3E4D68-A8C0-4FCA-B0B1-46E409C7B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38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882F1-C9BB-4286-A98F-41F4CF19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05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B597C-DF25-42D9-B0FA-2479F5207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8E3D6-8CC6-45AB-B0F7-FE365195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92808"/>
            <a:ext cx="6172200" cy="39682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9EC17-7794-42BA-A6B7-4F675B980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01FEA-B219-43F8-B5B7-49DA7F0F7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6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BC9A1-B909-4043-ADC9-409B30995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957CA2-1C44-489E-9894-534EA6DA1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9D73A-F06E-4779-96CE-6502053DF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3BDCB-5D99-4DB4-A25D-B6FDD7D20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93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2E670-31A8-4E29-B9E7-6B0F5664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604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BB53B-2555-436C-81C9-B2E5F8E06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ACCAB-31A7-489A-965C-BC2BC6EAB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CF5BC-4813-4011-A7F8-4C10FCADF89C}" type="datetimeFigureOut">
              <a:rPr lang="en-GB" smtClean="0"/>
              <a:t>12/03/2025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4782FE-212B-5F0C-44CD-B8136EFEACBB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8411980" y="365125"/>
            <a:ext cx="2941820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11">
            <a:extLst>
              <a:ext uri="{FF2B5EF4-FFF2-40B4-BE49-F238E27FC236}">
                <a16:creationId xmlns:a16="http://schemas.microsoft.com/office/drawing/2014/main" id="{C0D35DEF-6008-463B-83B3-F65035F09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group of colorful circles&#10;&#10;AI-generated content may be incorrect.">
            <a:extLst>
              <a:ext uri="{FF2B5EF4-FFF2-40B4-BE49-F238E27FC236}">
                <a16:creationId xmlns:a16="http://schemas.microsoft.com/office/drawing/2014/main" id="{F1327671-C55E-C069-E904-7C98C8FF0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0509" y="-952879"/>
            <a:ext cx="13873018" cy="780357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E2811304-6DF7-4550-8642-97BA5B8C47F9}"/>
              </a:ext>
            </a:extLst>
          </p:cNvPr>
          <p:cNvGrpSpPr/>
          <p:nvPr/>
        </p:nvGrpSpPr>
        <p:grpSpPr>
          <a:xfrm>
            <a:off x="-20890" y="-2"/>
            <a:ext cx="12229381" cy="6088031"/>
            <a:chOff x="-20890" y="-2"/>
            <a:chExt cx="12229381" cy="6088031"/>
          </a:xfrm>
        </p:grpSpPr>
        <p:pic>
          <p:nvPicPr>
            <p:cNvPr id="13" name="Picture 12" descr="A picture containing snow, sitting, laying, white&#10;&#10;Description automatically generated">
              <a:extLst>
                <a:ext uri="{FF2B5EF4-FFF2-40B4-BE49-F238E27FC236}">
                  <a16:creationId xmlns:a16="http://schemas.microsoft.com/office/drawing/2014/main" id="{EABD1741-2F34-4E94-94FA-493B348845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5"/>
            <a:stretch/>
          </p:blipFill>
          <p:spPr>
            <a:xfrm>
              <a:off x="-20890" y="7306"/>
              <a:ext cx="4019162" cy="6080723"/>
            </a:xfrm>
            <a:prstGeom prst="rect">
              <a:avLst/>
            </a:prstGeom>
          </p:spPr>
        </p:pic>
        <p:pic>
          <p:nvPicPr>
            <p:cNvPr id="19" name="Picture 18" descr="A picture containing snow, sitting, laying, white&#10;&#10;Description automatically generated">
              <a:extLst>
                <a:ext uri="{FF2B5EF4-FFF2-40B4-BE49-F238E27FC236}">
                  <a16:creationId xmlns:a16="http://schemas.microsoft.com/office/drawing/2014/main" id="{1FAF8590-737C-4E0C-9CF4-A295BEBC44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42"/>
            <a:stretch/>
          </p:blipFill>
          <p:spPr>
            <a:xfrm>
              <a:off x="8216760" y="-2"/>
              <a:ext cx="3991731" cy="6080723"/>
            </a:xfrm>
            <a:prstGeom prst="rect">
              <a:avLst/>
            </a:prstGeom>
          </p:spPr>
        </p:pic>
        <p:pic>
          <p:nvPicPr>
            <p:cNvPr id="20" name="Picture 19" descr="A picture containing snow, sitting, laying, white&#10;&#10;Description automatically generated">
              <a:extLst>
                <a:ext uri="{FF2B5EF4-FFF2-40B4-BE49-F238E27FC236}">
                  <a16:creationId xmlns:a16="http://schemas.microsoft.com/office/drawing/2014/main" id="{B9CD4943-3874-4892-91F2-2752DE9FF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7382" y="-1"/>
              <a:ext cx="4239378" cy="6080723"/>
            </a:xfrm>
            <a:prstGeom prst="rect">
              <a:avLst/>
            </a:prstGeom>
          </p:spPr>
        </p:pic>
      </p:grpSp>
      <p:sp useBgFill="1">
        <p:nvSpPr>
          <p:cNvPr id="41" name="Rectangle 13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B8CE8-24A9-426F-BAE0-EC7E81F93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4034" y="4909985"/>
            <a:ext cx="4939285" cy="1185353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Project Status Report</a:t>
            </a:r>
          </a:p>
          <a:p>
            <a:pPr algn="l"/>
            <a:r>
              <a:rPr lang="en-GB" dirty="0"/>
              <a:t>16</a:t>
            </a:r>
            <a:r>
              <a:rPr lang="en-GB" baseline="30000" dirty="0"/>
              <a:t>th</a:t>
            </a:r>
            <a:r>
              <a:rPr lang="en-GB" dirty="0"/>
              <a:t> April 2020</a:t>
            </a:r>
          </a:p>
        </p:txBody>
      </p:sp>
      <p:sp>
        <p:nvSpPr>
          <p:cNvPr id="42" name="Rectangle 15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0699" y="5478551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56B6CF62-63A0-4E6C-BB1D-F55BB2331B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70" y="5207164"/>
            <a:ext cx="3590925" cy="6224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5A456AD-E8F3-400D-AD50-BB881F7021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2506661" y="1082475"/>
            <a:ext cx="7151246" cy="321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5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oup of colorful circles&#10;&#10;AI-generated content may be incorrect.">
            <a:extLst>
              <a:ext uri="{FF2B5EF4-FFF2-40B4-BE49-F238E27FC236}">
                <a16:creationId xmlns:a16="http://schemas.microsoft.com/office/drawing/2014/main" id="{EC3972C3-8363-8ACA-6C4C-D1C8D23CD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5714" y="-861428"/>
            <a:ext cx="13723427" cy="771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1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27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BB8E5"/>
      </a:accent1>
      <a:accent2>
        <a:srgbClr val="99013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DF92D822DA564E933E6196A701F49B" ma:contentTypeVersion="13" ma:contentTypeDescription="Create a new document." ma:contentTypeScope="" ma:versionID="7fbbf34a9b13bcf0525f29cc88d3e2e8">
  <xsd:schema xmlns:xsd="http://www.w3.org/2001/XMLSchema" xmlns:xs="http://www.w3.org/2001/XMLSchema" xmlns:p="http://schemas.microsoft.com/office/2006/metadata/properties" xmlns:ns3="7a151031-2f09-4401-b40f-29ae3cce28a9" xmlns:ns4="d994806b-1014-46b5-b1cb-a7df60376675" targetNamespace="http://schemas.microsoft.com/office/2006/metadata/properties" ma:root="true" ma:fieldsID="0789dd5d12298d3c86d31fde7aa80698" ns3:_="" ns4:_="">
    <xsd:import namespace="7a151031-2f09-4401-b40f-29ae3cce28a9"/>
    <xsd:import namespace="d994806b-1014-46b5-b1cb-a7df603766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151031-2f09-4401-b40f-29ae3cce28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4806b-1014-46b5-b1cb-a7df6037667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D7F83F-EE32-49E9-B56F-FEB743FB7FE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C9DB580-FAA9-4C39-A6E5-AD288241F6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151031-2f09-4401-b40f-29ae3cce28a9"/>
    <ds:schemaRef ds:uri="d994806b-1014-46b5-b1cb-a7df603766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F928E4-E5C7-4F2E-AF55-2D0BB1ABE8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Madgin</dc:creator>
  <cp:lastModifiedBy>Clare Madgin</cp:lastModifiedBy>
  <cp:revision>8</cp:revision>
  <dcterms:created xsi:type="dcterms:W3CDTF">2020-01-28T11:40:32Z</dcterms:created>
  <dcterms:modified xsi:type="dcterms:W3CDTF">2025-03-12T16:46:51Z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0x01010097DF92D822DA564E933E6196A701F49B</vt:lpwstr>
  </property>
</Properties>
</file>