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5" r:id="rId4"/>
    <p:sldId id="259" r:id="rId5"/>
    <p:sldId id="262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127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Madgin" userId="c2b1d72c-4138-44d9-9404-37e89b42a657" providerId="ADAL" clId="{025B2D50-7AAD-40F6-85E0-7E6DBDB2DCD2}"/>
    <pc:docChg chg="custSel modMainMaster">
      <pc:chgData name="Clare Madgin" userId="c2b1d72c-4138-44d9-9404-37e89b42a657" providerId="ADAL" clId="{025B2D50-7AAD-40F6-85E0-7E6DBDB2DCD2}" dt="2025-02-17T15:27:30.826" v="1" actId="478"/>
      <pc:docMkLst>
        <pc:docMk/>
      </pc:docMkLst>
      <pc:sldMasterChg chg="delSp mod">
        <pc:chgData name="Clare Madgin" userId="c2b1d72c-4138-44d9-9404-37e89b42a657" providerId="ADAL" clId="{025B2D50-7AAD-40F6-85E0-7E6DBDB2DCD2}" dt="2025-02-17T15:27:30.826" v="1" actId="478"/>
        <pc:sldMasterMkLst>
          <pc:docMk/>
          <pc:sldMasterMk cId="3337646146" sldId="2147483660"/>
        </pc:sldMasterMkLst>
        <pc:spChg chg="del">
          <ac:chgData name="Clare Madgin" userId="c2b1d72c-4138-44d9-9404-37e89b42a657" providerId="ADAL" clId="{025B2D50-7AAD-40F6-85E0-7E6DBDB2DCD2}" dt="2025-02-17T15:27:28.499" v="0" actId="478"/>
          <ac:spMkLst>
            <pc:docMk/>
            <pc:sldMasterMk cId="3337646146" sldId="2147483660"/>
            <ac:spMk id="5" creationId="{00000000-0000-0000-0000-000000000000}"/>
          </ac:spMkLst>
        </pc:spChg>
        <pc:spChg chg="del">
          <ac:chgData name="Clare Madgin" userId="c2b1d72c-4138-44d9-9404-37e89b42a657" providerId="ADAL" clId="{025B2D50-7AAD-40F6-85E0-7E6DBDB2DCD2}" dt="2025-02-17T15:27:30.826" v="1" actId="478"/>
          <ac:spMkLst>
            <pc:docMk/>
            <pc:sldMasterMk cId="3337646146" sldId="2147483660"/>
            <ac:spMk id="6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E752A-E39D-B29E-667D-D7803CE2F0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6298B-C063-42D2-01D2-D734443F8D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F23A-CF38-448F-AA8B-33F3C454B4ED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12843-DEE0-DCC4-87AF-8BE38F52D1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F0C7C-FF44-5E45-02A2-C3BD64A8BB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C6CB-80E9-4950-A887-446D8248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72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04A0-CE9B-46DB-ADBF-09FC9015B87A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1D2F-1500-464D-85B4-E670F25B8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8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7014333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943373-E9D9-B75B-7971-94CC6D5F1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13700" y="758952"/>
            <a:ext cx="3173515" cy="2629483"/>
          </a:xfrm>
          <a:prstGeom prst="rect">
            <a:avLst/>
          </a:prstGeom>
        </p:spPr>
      </p:pic>
      <p:pic>
        <p:nvPicPr>
          <p:cNvPr id="12" name="Picture 11" descr="A green and white logo&#10;&#10;Description automatically generated">
            <a:extLst>
              <a:ext uri="{FF2B5EF4-FFF2-40B4-BE49-F238E27FC236}">
                <a16:creationId xmlns:a16="http://schemas.microsoft.com/office/drawing/2014/main" id="{5837829E-AE04-F015-EB27-DD3E881DD02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1" y="3341469"/>
            <a:ext cx="1506663" cy="100193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D10CA04-E03A-FA18-727C-FBA4C974076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862" y="3807640"/>
            <a:ext cx="1950720" cy="24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AD9E9F1-95DF-126B-739C-577584CA5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39439" y="2053729"/>
            <a:ext cx="5913121" cy="1450757"/>
          </a:xfrm>
        </p:spPr>
        <p:txBody>
          <a:bodyPr/>
          <a:lstStyle>
            <a:lvl1pPr algn="ctr"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DBF3DF-D350-CD60-F28E-7B45CF597A74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58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6011E8-C947-1637-F378-4A9A7757B3C6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3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0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38217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710F2A-32A0-A99B-BDAE-5B4A972B6DA5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38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01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13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10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0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047504D-6996-5006-BA6E-0EB33E47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79" y="286603"/>
            <a:ext cx="8700565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Contact information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793B550-2EC3-4D0D-6AA1-6A3FBD9A3567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92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8700565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87629C-2D5A-45D8-B55F-D5BCFFB76A70}" type="datetimeFigureOut">
              <a:rPr lang="en-GB" smtClean="0"/>
              <a:pPr/>
              <a:t>17/02/2025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E60B2D-66ED-992A-0B03-C84FBCBEB15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13561" y="395597"/>
            <a:ext cx="1542119" cy="1277755"/>
          </a:xfrm>
          <a:prstGeom prst="rect">
            <a:avLst/>
          </a:prstGeom>
        </p:spPr>
      </p:pic>
      <p:pic>
        <p:nvPicPr>
          <p:cNvPr id="10" name="Picture 9" descr="A green and white logo&#10;&#10;Description automatically generated">
            <a:extLst>
              <a:ext uri="{FF2B5EF4-FFF2-40B4-BE49-F238E27FC236}">
                <a16:creationId xmlns:a16="http://schemas.microsoft.com/office/drawing/2014/main" id="{405FF52D-56BA-A0C5-5F11-FA3F51632AE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0458" y="5295393"/>
            <a:ext cx="1532022" cy="101879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B36AC99-4882-C712-229F-EA8835ADADC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091" y="5756494"/>
            <a:ext cx="2157367" cy="26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72" r:id="rId6"/>
    <p:sldLayoutId id="2147483669" r:id="rId7"/>
    <p:sldLayoutId id="2147483668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A896-C73C-D685-C1A4-53B8EF620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8857D-1F57-E092-F91E-C7B6780D6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79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8762-F597-4FD8-9B18-28C95C026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A8828-F04B-4466-936C-7ECD090E7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2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6CB0DAD-A274-6088-8DC1-9821BB59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87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6D62489-3056-E8CB-AA4B-1F476BBF3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F0549-2510-29AD-C822-CB237EFBB0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65ED31-7B14-98DE-B66B-17A989B2E7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07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5AA6-7545-36B8-2B70-5E7436A2C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C8ABE-2B4B-7461-BDA9-E660EF3ABD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E1921-427F-1C31-C0A1-8611E6C5B7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DD7F90-F5A9-3AAB-6EFB-F53322A6D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F0488-466A-22A6-C40C-FEE7928EB8E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96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9416-D004-91D3-2BE4-DE3D2C9A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1E9D079-99E2-8EE5-C6F3-4E4786345375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E5E9F6D-B01C-19D8-CC77-C5D194906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3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089FF47-AC08-5EF6-41C6-6EADEC981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5147F-333C-522D-547C-C69178052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87AE1C-290B-7477-77DE-B957114EF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41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77C8A22-FAB5-0611-30AB-18B139864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49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F8CC167-B9AE-58DC-01C7-9C0C92991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3105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3">
      <a:dk1>
        <a:srgbClr val="000000"/>
      </a:dk1>
      <a:lt1>
        <a:sysClr val="window" lastClr="FFFFFF"/>
      </a:lt1>
      <a:dk2>
        <a:srgbClr val="2A2663"/>
      </a:dk2>
      <a:lt2>
        <a:srgbClr val="CDF3FE"/>
      </a:lt2>
      <a:accent1>
        <a:srgbClr val="27AAE2"/>
      </a:accent1>
      <a:accent2>
        <a:srgbClr val="EE252A"/>
      </a:accent2>
      <a:accent3>
        <a:srgbClr val="FFAD33"/>
      </a:accent3>
      <a:accent4>
        <a:srgbClr val="90C841"/>
      </a:accent4>
      <a:accent5>
        <a:srgbClr val="B2D3E6"/>
      </a:accent5>
      <a:accent6>
        <a:srgbClr val="76C14E"/>
      </a:accent6>
      <a:hlink>
        <a:srgbClr val="27AAE2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BCWOS - PowerPoint Template - 18012024" id="{0A8A8D00-2C22-4D9B-88FC-B89399DF2ED5}" vid="{DCC7D976-AD5E-4F67-AC44-AA7D2CE328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WBCWOS - PowerPoint Template - 18012024</Template>
  <TotalTime>2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Clare Madgin</dc:creator>
  <cp:lastModifiedBy>Clare Madgin</cp:lastModifiedBy>
  <cp:revision>1</cp:revision>
  <dcterms:created xsi:type="dcterms:W3CDTF">2025-02-17T15:24:43Z</dcterms:created>
  <dcterms:modified xsi:type="dcterms:W3CDTF">2025-02-17T15:27:35Z</dcterms:modified>
</cp:coreProperties>
</file>