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025B2D50-7AAD-40F6-85E0-7E6DBDB2DCD2}"/>
    <pc:docChg chg="custSel modMainMaster">
      <pc:chgData name="Clare Madgin" userId="c2b1d72c-4138-44d9-9404-37e89b42a657" providerId="ADAL" clId="{025B2D50-7AAD-40F6-85E0-7E6DBDB2DCD2}" dt="2025-02-17T15:27:30.826" v="1" actId="478"/>
      <pc:docMkLst>
        <pc:docMk/>
      </pc:docMkLst>
      <pc:sldMasterChg chg="delSp mod">
        <pc:chgData name="Clare Madgin" userId="c2b1d72c-4138-44d9-9404-37e89b42a657" providerId="ADAL" clId="{025B2D50-7AAD-40F6-85E0-7E6DBDB2DCD2}" dt="2025-02-17T15:27:30.826" v="1" actId="478"/>
        <pc:sldMasterMkLst>
          <pc:docMk/>
          <pc:sldMasterMk cId="3337646146" sldId="2147483660"/>
        </pc:sldMasterMkLst>
        <pc:spChg chg="del">
          <ac:chgData name="Clare Madgin" userId="c2b1d72c-4138-44d9-9404-37e89b42a657" providerId="ADAL" clId="{025B2D50-7AAD-40F6-85E0-7E6DBDB2DCD2}" dt="2025-02-17T15:27:28.499" v="0" actId="478"/>
          <ac:spMkLst>
            <pc:docMk/>
            <pc:sldMasterMk cId="3337646146" sldId="2147483660"/>
            <ac:spMk id="5" creationId="{00000000-0000-0000-0000-000000000000}"/>
          </ac:spMkLst>
        </pc:spChg>
        <pc:spChg chg="del">
          <ac:chgData name="Clare Madgin" userId="c2b1d72c-4138-44d9-9404-37e89b42a657" providerId="ADAL" clId="{025B2D50-7AAD-40F6-85E0-7E6DBDB2DCD2}" dt="2025-02-17T15:27:30.826" v="1" actId="478"/>
          <ac:spMkLst>
            <pc:docMk/>
            <pc:sldMasterMk cId="3337646146" sldId="2147483660"/>
            <ac:spMk id="6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7014333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13700" y="758952"/>
            <a:ext cx="3173515" cy="2629483"/>
          </a:xfrm>
          <a:prstGeom prst="rect">
            <a:avLst/>
          </a:prstGeom>
        </p:spPr>
      </p:pic>
      <p:pic>
        <p:nvPicPr>
          <p:cNvPr id="12" name="Picture 11" descr="A green and white logo&#10;&#10;Description automatically generated">
            <a:extLst>
              <a:ext uri="{FF2B5EF4-FFF2-40B4-BE49-F238E27FC236}">
                <a16:creationId xmlns:a16="http://schemas.microsoft.com/office/drawing/2014/main" id="{5837829E-AE04-F015-EB27-DD3E881DD0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1" y="3341469"/>
            <a:ext cx="1506663" cy="100193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D10CA04-E03A-FA18-727C-FBA4C974076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2" y="3807640"/>
            <a:ext cx="1950720" cy="24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39439" y="2053729"/>
            <a:ext cx="5913121" cy="1450757"/>
          </a:xfrm>
        </p:spPr>
        <p:txBody>
          <a:bodyPr/>
          <a:lstStyle>
            <a:lvl1pPr algn="ctr"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87378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8838217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79" y="286603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8700565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13561" y="395597"/>
            <a:ext cx="1542119" cy="1277755"/>
          </a:xfrm>
          <a:prstGeom prst="rect">
            <a:avLst/>
          </a:prstGeom>
        </p:spPr>
      </p:pic>
      <p:pic>
        <p:nvPicPr>
          <p:cNvPr id="10" name="Picture 9" descr="A green and white logo&#10;&#10;Description automatically generated">
            <a:extLst>
              <a:ext uri="{FF2B5EF4-FFF2-40B4-BE49-F238E27FC236}">
                <a16:creationId xmlns:a16="http://schemas.microsoft.com/office/drawing/2014/main" id="{405FF52D-56BA-A0C5-5F11-FA3F51632A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458" y="5295393"/>
            <a:ext cx="1532022" cy="101879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B36AC99-4882-C712-229F-EA8835ADADC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091" y="5756494"/>
            <a:ext cx="2157367" cy="26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72" r:id="rId6"/>
    <p:sldLayoutId id="2147483669" r:id="rId7"/>
    <p:sldLayoutId id="2147483668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8762-F597-4FD8-9B18-28C95C02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A8828-F04B-4466-936C-7ECD090E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2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CB0DAD-A274-6088-8DC1-9821BB59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87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D62489-3056-E8CB-AA4B-1F476BB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F0549-2510-29AD-C822-CB237EFBB0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65ED31-7B14-98DE-B66B-17A989B2E7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5AA6-7545-36B8-2B70-5E7436A2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8ABE-2B4B-7461-BDA9-E660EF3ABD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E1921-427F-1C31-C0A1-8611E6C5B7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D7F90-F5A9-3AAB-6EFB-F53322A6D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F0488-466A-22A6-C40C-FEE7928EB8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9416-D004-91D3-2BE4-DE3D2C9A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1E9D079-99E2-8EE5-C6F3-4E478634537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5E9F6D-B01C-19D8-CC77-C5D194906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89FF47-AC08-5EF6-41C6-6EADEC98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5147F-333C-522D-547C-C6917805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7AE1C-290B-7477-77DE-B957114EF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1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7C8A22-FAB5-0611-30AB-18B13986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9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8CC167-B9AE-58DC-01C7-9C0C92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10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000000"/>
      </a:dk1>
      <a:lt1>
        <a:sysClr val="window" lastClr="FFFFFF"/>
      </a:lt1>
      <a:dk2>
        <a:srgbClr val="2A2663"/>
      </a:dk2>
      <a:lt2>
        <a:srgbClr val="CDF3FE"/>
      </a:lt2>
      <a:accent1>
        <a:srgbClr val="27AAE2"/>
      </a:accent1>
      <a:accent2>
        <a:srgbClr val="EE252A"/>
      </a:accent2>
      <a:accent3>
        <a:srgbClr val="FFAD33"/>
      </a:accent3>
      <a:accent4>
        <a:srgbClr val="90C841"/>
      </a:accent4>
      <a:accent5>
        <a:srgbClr val="B2D3E6"/>
      </a:accent5>
      <a:accent6>
        <a:srgbClr val="76C14E"/>
      </a:accent6>
      <a:hlink>
        <a:srgbClr val="27AAE2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CWOS - PowerPoint Template - 18012024" id="{0A8A8D00-2C22-4D9B-88FC-B89399DF2ED5}" vid="{DCC7D976-AD5E-4F67-AC44-AA7D2CE328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WBCWOS - PowerPoint Template - 18012024</Template>
  <TotalTime>2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Clare Madgin</dc:creator>
  <cp:lastModifiedBy>Clare Madgin</cp:lastModifiedBy>
  <cp:revision>1</cp:revision>
  <dcterms:created xsi:type="dcterms:W3CDTF">2025-02-17T15:24:43Z</dcterms:created>
  <dcterms:modified xsi:type="dcterms:W3CDTF">2025-02-17T15:27:35Z</dcterms:modified>
</cp:coreProperties>
</file>