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27A8A8-B1FB-4258-BFDD-BF627C1900D9}" v="40" dt="2025-01-14T12:23:29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D727A8A8-B1FB-4258-BFDD-BF627C1900D9}"/>
    <pc:docChg chg="undo custSel modMainMaster">
      <pc:chgData name="Clare Madgin" userId="c2b1d72c-4138-44d9-9404-37e89b42a657" providerId="ADAL" clId="{D727A8A8-B1FB-4258-BFDD-BF627C1900D9}" dt="2025-02-17T15:42:56.746" v="249" actId="478"/>
      <pc:docMkLst>
        <pc:docMk/>
      </pc:docMkLst>
      <pc:sldMasterChg chg="delSp modSp mod modSldLayout">
        <pc:chgData name="Clare Madgin" userId="c2b1d72c-4138-44d9-9404-37e89b42a657" providerId="ADAL" clId="{D727A8A8-B1FB-4258-BFDD-BF627C1900D9}" dt="2025-02-17T15:42:56.746" v="249" actId="478"/>
        <pc:sldMasterMkLst>
          <pc:docMk/>
          <pc:sldMasterMk cId="3337646146" sldId="2147483660"/>
        </pc:sldMasterMkLst>
        <pc:spChg chg="del">
          <ac:chgData name="Clare Madgin" userId="c2b1d72c-4138-44d9-9404-37e89b42a657" providerId="ADAL" clId="{D727A8A8-B1FB-4258-BFDD-BF627C1900D9}" dt="2025-02-17T15:42:18.866" v="237" actId="478"/>
          <ac:spMkLst>
            <pc:docMk/>
            <pc:sldMasterMk cId="3337646146" sldId="2147483660"/>
            <ac:spMk id="6" creationId="{00000000-0000-0000-0000-000000000000}"/>
          </ac:spMkLst>
        </pc:spChg>
        <pc:picChg chg="mod">
          <ac:chgData name="Clare Madgin" userId="c2b1d72c-4138-44d9-9404-37e89b42a657" providerId="ADAL" clId="{D727A8A8-B1FB-4258-BFDD-BF627C1900D9}" dt="2025-01-14T12:18:58.911" v="1" actId="1076"/>
          <ac:picMkLst>
            <pc:docMk/>
            <pc:sldMasterMk cId="3337646146" sldId="2147483660"/>
            <ac:picMk id="11" creationId="{B3E60B2D-66ED-992A-0B03-C84FBCBEB150}"/>
          </ac:picMkLst>
        </pc:picChg>
        <pc:sldLayoutChg chg="delSp mod">
          <pc:chgData name="Clare Madgin" userId="c2b1d72c-4138-44d9-9404-37e89b42a657" providerId="ADAL" clId="{D727A8A8-B1FB-4258-BFDD-BF627C1900D9}" dt="2025-02-17T15:42:22.921" v="238" actId="478"/>
          <pc:sldLayoutMkLst>
            <pc:docMk/>
            <pc:sldMasterMk cId="3337646146" sldId="2147483660"/>
            <pc:sldLayoutMk cId="112951460" sldId="2147483661"/>
          </pc:sldLayoutMkLst>
          <pc:spChg chg="del">
            <ac:chgData name="Clare Madgin" userId="c2b1d72c-4138-44d9-9404-37e89b42a657" providerId="ADAL" clId="{D727A8A8-B1FB-4258-BFDD-BF627C1900D9}" dt="2025-02-17T15:42:22.921" v="238" actId="478"/>
            <ac:spMkLst>
              <pc:docMk/>
              <pc:sldMasterMk cId="3337646146" sldId="2147483660"/>
              <pc:sldLayoutMk cId="112951460" sldId="2147483661"/>
              <ac:spMk id="6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D727A8A8-B1FB-4258-BFDD-BF627C1900D9}" dt="2025-02-17T15:42:26.879" v="239" actId="478"/>
          <pc:sldLayoutMkLst>
            <pc:docMk/>
            <pc:sldMasterMk cId="3337646146" sldId="2147483660"/>
            <pc:sldLayoutMk cId="862831291" sldId="2147483662"/>
          </pc:sldLayoutMkLst>
          <pc:spChg chg="del">
            <ac:chgData name="Clare Madgin" userId="c2b1d72c-4138-44d9-9404-37e89b42a657" providerId="ADAL" clId="{D727A8A8-B1FB-4258-BFDD-BF627C1900D9}" dt="2025-02-17T15:42:26.879" v="239" actId="478"/>
            <ac:spMkLst>
              <pc:docMk/>
              <pc:sldMasterMk cId="3337646146" sldId="2147483660"/>
              <pc:sldLayoutMk cId="862831291" sldId="2147483662"/>
              <ac:spMk id="6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D727A8A8-B1FB-4258-BFDD-BF627C1900D9}" dt="2025-02-17T15:42:29.256" v="240" actId="478"/>
          <pc:sldLayoutMkLst>
            <pc:docMk/>
            <pc:sldMasterMk cId="3337646146" sldId="2147483660"/>
            <pc:sldLayoutMk cId="2537906871" sldId="2147483664"/>
          </pc:sldLayoutMkLst>
          <pc:spChg chg="del">
            <ac:chgData name="Clare Madgin" userId="c2b1d72c-4138-44d9-9404-37e89b42a657" providerId="ADAL" clId="{D727A8A8-B1FB-4258-BFDD-BF627C1900D9}" dt="2025-02-17T15:42:29.256" v="240" actId="478"/>
            <ac:spMkLst>
              <pc:docMk/>
              <pc:sldMasterMk cId="3337646146" sldId="2147483660"/>
              <pc:sldLayoutMk cId="2537906871" sldId="2147483664"/>
              <ac:spMk id="7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D727A8A8-B1FB-4258-BFDD-BF627C1900D9}" dt="2025-02-17T15:42:42.360" v="245" actId="478"/>
          <pc:sldLayoutMkLst>
            <pc:docMk/>
            <pc:sldMasterMk cId="3337646146" sldId="2147483660"/>
            <pc:sldLayoutMk cId="648381173" sldId="2147483665"/>
          </pc:sldLayoutMkLst>
          <pc:spChg chg="del">
            <ac:chgData name="Clare Madgin" userId="c2b1d72c-4138-44d9-9404-37e89b42a657" providerId="ADAL" clId="{D727A8A8-B1FB-4258-BFDD-BF627C1900D9}" dt="2025-02-17T15:42:42.360" v="245" actId="478"/>
            <ac:spMkLst>
              <pc:docMk/>
              <pc:sldMasterMk cId="3337646146" sldId="2147483660"/>
              <pc:sldLayoutMk cId="648381173" sldId="2147483665"/>
              <ac:spMk id="9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D727A8A8-B1FB-4258-BFDD-BF627C1900D9}" dt="2025-02-17T15:42:47.075" v="246" actId="478"/>
          <pc:sldLayoutMkLst>
            <pc:docMk/>
            <pc:sldMasterMk cId="3337646146" sldId="2147483660"/>
            <pc:sldLayoutMk cId="3610016799" sldId="2147483666"/>
          </pc:sldLayoutMkLst>
          <pc:spChg chg="del">
            <ac:chgData name="Clare Madgin" userId="c2b1d72c-4138-44d9-9404-37e89b42a657" providerId="ADAL" clId="{D727A8A8-B1FB-4258-BFDD-BF627C1900D9}" dt="2025-02-17T15:42:47.075" v="246" actId="478"/>
            <ac:spMkLst>
              <pc:docMk/>
              <pc:sldMasterMk cId="3337646146" sldId="2147483660"/>
              <pc:sldLayoutMk cId="3610016799" sldId="2147483666"/>
              <ac:spMk id="5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D727A8A8-B1FB-4258-BFDD-BF627C1900D9}" dt="2025-01-14T12:20:31.381" v="29" actId="478"/>
          <pc:sldLayoutMkLst>
            <pc:docMk/>
            <pc:sldMasterMk cId="3337646146" sldId="2147483660"/>
            <pc:sldLayoutMk cId="4294407970" sldId="2147483668"/>
          </pc:sldLayoutMkLst>
        </pc:sldLayoutChg>
        <pc:sldLayoutChg chg="delSp mod">
          <pc:chgData name="Clare Madgin" userId="c2b1d72c-4138-44d9-9404-37e89b42a657" providerId="ADAL" clId="{D727A8A8-B1FB-4258-BFDD-BF627C1900D9}" dt="2025-02-17T15:42:53.226" v="248" actId="478"/>
          <pc:sldLayoutMkLst>
            <pc:docMk/>
            <pc:sldMasterMk cId="3337646146" sldId="2147483660"/>
            <pc:sldLayoutMk cId="1315107428" sldId="2147483669"/>
          </pc:sldLayoutMkLst>
          <pc:spChg chg="del">
            <ac:chgData name="Clare Madgin" userId="c2b1d72c-4138-44d9-9404-37e89b42a657" providerId="ADAL" clId="{D727A8A8-B1FB-4258-BFDD-BF627C1900D9}" dt="2025-02-17T15:42:53.226" v="248" actId="478"/>
            <ac:spMkLst>
              <pc:docMk/>
              <pc:sldMasterMk cId="3337646146" sldId="2147483660"/>
              <pc:sldLayoutMk cId="1315107428" sldId="2147483669"/>
              <ac:spMk id="7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D727A8A8-B1FB-4258-BFDD-BF627C1900D9}" dt="2025-01-14T12:20:34.737" v="30" actId="478"/>
          <pc:sldLayoutMkLst>
            <pc:docMk/>
            <pc:sldMasterMk cId="3337646146" sldId="2147483660"/>
            <pc:sldLayoutMk cId="2228923463" sldId="2147483670"/>
          </pc:sldLayoutMkLst>
        </pc:sldLayoutChg>
        <pc:sldLayoutChg chg="addSp delSp modSp mod">
          <pc:chgData name="Clare Madgin" userId="c2b1d72c-4138-44d9-9404-37e89b42a657" providerId="ADAL" clId="{D727A8A8-B1FB-4258-BFDD-BF627C1900D9}" dt="2025-02-17T15:42:56.746" v="249" actId="478"/>
          <pc:sldLayoutMkLst>
            <pc:docMk/>
            <pc:sldMasterMk cId="3337646146" sldId="2147483660"/>
            <pc:sldLayoutMk cId="1069587462" sldId="2147483671"/>
          </pc:sldLayoutMkLst>
          <pc:spChg chg="del">
            <ac:chgData name="Clare Madgin" userId="c2b1d72c-4138-44d9-9404-37e89b42a657" providerId="ADAL" clId="{D727A8A8-B1FB-4258-BFDD-BF627C1900D9}" dt="2025-02-17T15:42:56.746" v="249" actId="478"/>
            <ac:spMkLst>
              <pc:docMk/>
              <pc:sldMasterMk cId="3337646146" sldId="2147483660"/>
              <pc:sldLayoutMk cId="1069587462" sldId="2147483671"/>
              <ac:spMk id="5" creationId="{B3A59F17-E33F-C97E-03FE-8C4522A8F8AB}"/>
            </ac:spMkLst>
          </pc:spChg>
          <pc:spChg chg="add mod">
            <ac:chgData name="Clare Madgin" userId="c2b1d72c-4138-44d9-9404-37e89b42a657" providerId="ADAL" clId="{D727A8A8-B1FB-4258-BFDD-BF627C1900D9}" dt="2025-01-14T12:24:07.823" v="236" actId="403"/>
            <ac:spMkLst>
              <pc:docMk/>
              <pc:sldMasterMk cId="3337646146" sldId="2147483660"/>
              <pc:sldLayoutMk cId="1069587462" sldId="2147483671"/>
              <ac:spMk id="6" creationId="{4EED8476-981F-0CA1-E486-B7C811C8039E}"/>
            </ac:spMkLst>
          </pc:spChg>
          <pc:spChg chg="mod">
            <ac:chgData name="Clare Madgin" userId="c2b1d72c-4138-44d9-9404-37e89b42a657" providerId="ADAL" clId="{D727A8A8-B1FB-4258-BFDD-BF627C1900D9}" dt="2025-01-14T12:22:35.677" v="132" actId="14100"/>
            <ac:spMkLst>
              <pc:docMk/>
              <pc:sldMasterMk cId="3337646146" sldId="2147483660"/>
              <pc:sldLayoutMk cId="1069587462" sldId="2147483671"/>
              <ac:spMk id="13" creationId="{BAD9E9F1-95DF-126B-739C-577584CA59F0}"/>
            </ac:spMkLst>
          </pc:spChg>
        </pc:sldLayoutChg>
        <pc:sldLayoutChg chg="delSp mod">
          <pc:chgData name="Clare Madgin" userId="c2b1d72c-4138-44d9-9404-37e89b42a657" providerId="ADAL" clId="{D727A8A8-B1FB-4258-BFDD-BF627C1900D9}" dt="2025-02-17T15:42:49.100" v="247" actId="478"/>
          <pc:sldLayoutMkLst>
            <pc:docMk/>
            <pc:sldMasterMk cId="3337646146" sldId="2147483660"/>
            <pc:sldLayoutMk cId="2755130693" sldId="2147483672"/>
          </pc:sldLayoutMkLst>
          <pc:spChg chg="del">
            <ac:chgData name="Clare Madgin" userId="c2b1d72c-4138-44d9-9404-37e89b42a657" providerId="ADAL" clId="{D727A8A8-B1FB-4258-BFDD-BF627C1900D9}" dt="2025-02-17T15:42:49.100" v="247" actId="478"/>
            <ac:spMkLst>
              <pc:docMk/>
              <pc:sldMasterMk cId="3337646146" sldId="2147483660"/>
              <pc:sldLayoutMk cId="2755130693" sldId="2147483672"/>
              <ac:spMk id="5" creationId="{00000000-0000-0000-0000-000000000000}"/>
            </ac:spMkLst>
          </pc:spChg>
        </pc:sldLayoutChg>
        <pc:sldLayoutChg chg="delSp mod">
          <pc:chgData name="Clare Madgin" userId="c2b1d72c-4138-44d9-9404-37e89b42a657" providerId="ADAL" clId="{D727A8A8-B1FB-4258-BFDD-BF627C1900D9}" dt="2025-01-14T12:20:28.565" v="28" actId="478"/>
          <pc:sldLayoutMkLst>
            <pc:docMk/>
            <pc:sldMasterMk cId="3337646146" sldId="2147483660"/>
            <pc:sldLayoutMk cId="2937997014" sldId="2147483673"/>
          </pc:sldLayoutMkLst>
        </pc:sldLayoutChg>
        <pc:sldLayoutChg chg="delSp mod">
          <pc:chgData name="Clare Madgin" userId="c2b1d72c-4138-44d9-9404-37e89b42a657" providerId="ADAL" clId="{D727A8A8-B1FB-4258-BFDD-BF627C1900D9}" dt="2025-02-17T15:42:34.138" v="242" actId="478"/>
          <pc:sldLayoutMkLst>
            <pc:docMk/>
            <pc:sldMasterMk cId="3337646146" sldId="2147483660"/>
            <pc:sldLayoutMk cId="2863734677" sldId="2147483674"/>
          </pc:sldLayoutMkLst>
          <pc:spChg chg="del">
            <ac:chgData name="Clare Madgin" userId="c2b1d72c-4138-44d9-9404-37e89b42a657" providerId="ADAL" clId="{D727A8A8-B1FB-4258-BFDD-BF627C1900D9}" dt="2025-02-17T15:42:32.891" v="241" actId="478"/>
            <ac:spMkLst>
              <pc:docMk/>
              <pc:sldMasterMk cId="3337646146" sldId="2147483660"/>
              <pc:sldLayoutMk cId="2863734677" sldId="2147483674"/>
              <ac:spMk id="6" creationId="{00000000-0000-0000-0000-000000000000}"/>
            </ac:spMkLst>
          </pc:spChg>
          <pc:spChg chg="del">
            <ac:chgData name="Clare Madgin" userId="c2b1d72c-4138-44d9-9404-37e89b42a657" providerId="ADAL" clId="{D727A8A8-B1FB-4258-BFDD-BF627C1900D9}" dt="2025-02-17T15:42:34.138" v="242" actId="478"/>
            <ac:spMkLst>
              <pc:docMk/>
              <pc:sldMasterMk cId="3337646146" sldId="2147483660"/>
              <pc:sldLayoutMk cId="2863734677" sldId="2147483674"/>
              <ac:spMk id="7" creationId="{00000000-0000-0000-0000-000000000000}"/>
            </ac:spMkLst>
          </pc:spChg>
        </pc:sldLayoutChg>
        <pc:sldLayoutChg chg="addSp delSp modSp mod">
          <pc:chgData name="Clare Madgin" userId="c2b1d72c-4138-44d9-9404-37e89b42a657" providerId="ADAL" clId="{D727A8A8-B1FB-4258-BFDD-BF627C1900D9}" dt="2025-02-17T15:42:37.274" v="243" actId="478"/>
          <pc:sldLayoutMkLst>
            <pc:docMk/>
            <pc:sldMasterMk cId="3337646146" sldId="2147483660"/>
            <pc:sldLayoutMk cId="400331177" sldId="2147483675"/>
          </pc:sldLayoutMkLst>
          <pc:spChg chg="del">
            <ac:chgData name="Clare Madgin" userId="c2b1d72c-4138-44d9-9404-37e89b42a657" providerId="ADAL" clId="{D727A8A8-B1FB-4258-BFDD-BF627C1900D9}" dt="2025-02-17T15:42:37.274" v="243" actId="478"/>
            <ac:spMkLst>
              <pc:docMk/>
              <pc:sldMasterMk cId="3337646146" sldId="2147483660"/>
              <pc:sldLayoutMk cId="400331177" sldId="2147483675"/>
              <ac:spMk id="7" creationId="{00000000-0000-0000-0000-000000000000}"/>
            </ac:spMkLst>
          </pc:spChg>
          <pc:picChg chg="add mod">
            <ac:chgData name="Clare Madgin" userId="c2b1d72c-4138-44d9-9404-37e89b42a657" providerId="ADAL" clId="{D727A8A8-B1FB-4258-BFDD-BF627C1900D9}" dt="2025-01-14T12:19:47.305" v="14" actId="1076"/>
            <ac:picMkLst>
              <pc:docMk/>
              <pc:sldMasterMk cId="3337646146" sldId="2147483660"/>
              <pc:sldLayoutMk cId="400331177" sldId="2147483675"/>
              <ac:picMk id="9" creationId="{81B7458C-1046-EAD1-9836-5AF60B370BD6}"/>
            </ac:picMkLst>
          </pc:picChg>
        </pc:sldLayoutChg>
        <pc:sldLayoutChg chg="addSp delSp modSp mod">
          <pc:chgData name="Clare Madgin" userId="c2b1d72c-4138-44d9-9404-37e89b42a657" providerId="ADAL" clId="{D727A8A8-B1FB-4258-BFDD-BF627C1900D9}" dt="2025-02-17T15:42:39.978" v="244" actId="478"/>
          <pc:sldLayoutMkLst>
            <pc:docMk/>
            <pc:sldMasterMk cId="3337646146" sldId="2147483660"/>
            <pc:sldLayoutMk cId="1182577527" sldId="2147483676"/>
          </pc:sldLayoutMkLst>
          <pc:spChg chg="del">
            <ac:chgData name="Clare Madgin" userId="c2b1d72c-4138-44d9-9404-37e89b42a657" providerId="ADAL" clId="{D727A8A8-B1FB-4258-BFDD-BF627C1900D9}" dt="2025-02-17T15:42:39.978" v="244" actId="478"/>
            <ac:spMkLst>
              <pc:docMk/>
              <pc:sldMasterMk cId="3337646146" sldId="2147483660"/>
              <pc:sldLayoutMk cId="1182577527" sldId="2147483676"/>
              <ac:spMk id="7" creationId="{00000000-0000-0000-0000-000000000000}"/>
            </ac:spMkLst>
          </pc:spChg>
          <pc:picChg chg="add mod">
            <ac:chgData name="Clare Madgin" userId="c2b1d72c-4138-44d9-9404-37e89b42a657" providerId="ADAL" clId="{D727A8A8-B1FB-4258-BFDD-BF627C1900D9}" dt="2025-01-14T12:20:11.066" v="23"/>
            <ac:picMkLst>
              <pc:docMk/>
              <pc:sldMasterMk cId="3337646146" sldId="2147483660"/>
              <pc:sldLayoutMk cId="1182577527" sldId="2147483676"/>
              <ac:picMk id="4" creationId="{FD47C5F8-D1BA-6BF7-AD64-1496F6CD9C92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okefreehampshire.co.uk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hyperlink" Target="mailto:Smokefree.Hampshire@nhs.net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985897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12383" y="696642"/>
            <a:ext cx="3351080" cy="184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3F7A1D7-EC05-EE7C-67C3-6343177A40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22540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927E713-FF38-FA6A-B941-85DD29ECA4A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67364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FA203057-614B-EB3D-DB39-0B68C9F0951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14652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93799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631051-A56E-4819-871A-7670245FC34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10" name="Picture 9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26533F51-CFC0-C13D-AA34-FCC9A6F76F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85" y="5346273"/>
            <a:ext cx="4440598" cy="76973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3532" y="2045051"/>
            <a:ext cx="9966960" cy="76972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Contact the team: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EED8476-981F-0CA1-E486-B7C811C8039E}"/>
              </a:ext>
            </a:extLst>
          </p:cNvPr>
          <p:cNvSpPr txBox="1"/>
          <p:nvPr userDrawn="1"/>
        </p:nvSpPr>
        <p:spPr>
          <a:xfrm>
            <a:off x="1193532" y="3085032"/>
            <a:ext cx="99669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hlinkClick r:id="rId3"/>
              </a:rPr>
              <a:t>www.SmokefreeHampshire.co.uk</a:t>
            </a:r>
            <a:endParaRPr lang="en-GB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0" i="0" dirty="0">
                <a:solidFill>
                  <a:schemeClr val="tx1"/>
                </a:solidFill>
                <a:effectLst/>
                <a:hlinkClick r:id="rId4"/>
              </a:rPr>
              <a:t>Smokefree.Hampshire@nhs.net</a:t>
            </a:r>
            <a:endParaRPr lang="en-GB" sz="3200" b="0" i="0" dirty="0">
              <a:solidFill>
                <a:schemeClr val="tx1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01264 563039 / 0800 772 3649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Text ‘I Quit’ to 66777</a:t>
            </a:r>
          </a:p>
        </p:txBody>
      </p: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7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and commissioned are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1B7458C-1046-EAD1-9836-5AF60B370B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006" y="5386567"/>
            <a:ext cx="1686477" cy="80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4H, service and commissioned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F9ED777D-5C3E-2738-9426-0CE8DC077F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22" y="5553969"/>
            <a:ext cx="2652565" cy="459795"/>
          </a:xfrm>
          <a:prstGeom prst="rect">
            <a:avLst/>
          </a:prstGeom>
        </p:spPr>
      </p:pic>
      <p:pic>
        <p:nvPicPr>
          <p:cNvPr id="4" name="Picture 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FD47C5F8-D1BA-6BF7-AD64-1496F6CD9C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006" y="5386567"/>
            <a:ext cx="1686477" cy="80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7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8217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93E3DB-8CCB-50B3-3B7E-1B23B15867BC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79" y="724837"/>
            <a:ext cx="5321809" cy="1012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17020" y="600600"/>
            <a:ext cx="1838660" cy="101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4" r:id="rId4"/>
    <p:sldLayoutId id="2147483675" r:id="rId5"/>
    <p:sldLayoutId id="2147483676" r:id="rId6"/>
    <p:sldLayoutId id="2147483665" r:id="rId7"/>
    <p:sldLayoutId id="2147483666" r:id="rId8"/>
    <p:sldLayoutId id="2147483672" r:id="rId9"/>
    <p:sldLayoutId id="2147483669" r:id="rId10"/>
    <p:sldLayoutId id="2147483673" r:id="rId11"/>
    <p:sldLayoutId id="2147483668" r:id="rId12"/>
    <p:sldLayoutId id="2147483671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7">
      <a:dk1>
        <a:srgbClr val="000000"/>
      </a:dk1>
      <a:lt1>
        <a:sysClr val="window" lastClr="FFFFFF"/>
      </a:lt1>
      <a:dk2>
        <a:srgbClr val="087CC1"/>
      </a:dk2>
      <a:lt2>
        <a:srgbClr val="EAF1F6"/>
      </a:lt2>
      <a:accent1>
        <a:srgbClr val="FB7905"/>
      </a:accent1>
      <a:accent2>
        <a:srgbClr val="235BA7"/>
      </a:accent2>
      <a:accent3>
        <a:srgbClr val="F1B5B6"/>
      </a:accent3>
      <a:accent4>
        <a:srgbClr val="2BB1AF"/>
      </a:accent4>
      <a:accent5>
        <a:srgbClr val="B2D3E6"/>
      </a:accent5>
      <a:accent6>
        <a:srgbClr val="76C14E"/>
      </a:accent6>
      <a:hlink>
        <a:srgbClr val="2998E3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9</cp:revision>
  <dcterms:created xsi:type="dcterms:W3CDTF">2023-07-04T09:36:52Z</dcterms:created>
  <dcterms:modified xsi:type="dcterms:W3CDTF">2025-02-17T15:42:58Z</dcterms:modified>
</cp:coreProperties>
</file>