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E"/>
    <a:srgbClr val="E8A90B"/>
    <a:srgbClr val="295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56DFE-84A6-46C9-82EF-4BC42FAD0B00}" v="5" dt="2025-02-17T15:50:14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80F56DFE-84A6-46C9-82EF-4BC42FAD0B00}"/>
    <pc:docChg chg="custSel modMainMaster">
      <pc:chgData name="Clare Madgin" userId="c2b1d72c-4138-44d9-9404-37e89b42a657" providerId="ADAL" clId="{80F56DFE-84A6-46C9-82EF-4BC42FAD0B00}" dt="2025-02-17T15:50:38.389" v="16" actId="207"/>
      <pc:docMkLst>
        <pc:docMk/>
      </pc:docMkLst>
      <pc:sldMasterChg chg="modSp mod modSldLayout">
        <pc:chgData name="Clare Madgin" userId="c2b1d72c-4138-44d9-9404-37e89b42a657" providerId="ADAL" clId="{80F56DFE-84A6-46C9-82EF-4BC42FAD0B00}" dt="2025-02-17T15:50:38.389" v="16" actId="207"/>
        <pc:sldMasterMkLst>
          <pc:docMk/>
          <pc:sldMasterMk cId="3337646146" sldId="2147483660"/>
        </pc:sldMasterMkLst>
        <pc:spChg chg="mod">
          <ac:chgData name="Clare Madgin" userId="c2b1d72c-4138-44d9-9404-37e89b42a657" providerId="ADAL" clId="{80F56DFE-84A6-46C9-82EF-4BC42FAD0B00}" dt="2025-02-17T15:48:37.169" v="1" actId="207"/>
          <ac:spMkLst>
            <pc:docMk/>
            <pc:sldMasterMk cId="3337646146" sldId="2147483660"/>
            <ac:spMk id="7" creationId="{00000000-0000-0000-0000-000000000000}"/>
          </ac:spMkLst>
        </pc:spChg>
        <pc:spChg chg="mod">
          <ac:chgData name="Clare Madgin" userId="c2b1d72c-4138-44d9-9404-37e89b42a657" providerId="ADAL" clId="{80F56DFE-84A6-46C9-82EF-4BC42FAD0B00}" dt="2025-02-17T15:48:58.308" v="2" actId="207"/>
          <ac:spMkLst>
            <pc:docMk/>
            <pc:sldMasterMk cId="3337646146" sldId="2147483660"/>
            <ac:spMk id="9" creationId="{00000000-0000-0000-0000-000000000000}"/>
          </ac:spMkLst>
        </pc:spChg>
        <pc:picChg chg="mod">
          <ac:chgData name="Clare Madgin" userId="c2b1d72c-4138-44d9-9404-37e89b42a657" providerId="ADAL" clId="{80F56DFE-84A6-46C9-82EF-4BC42FAD0B00}" dt="2025-02-17T15:48:28.407" v="0" actId="14826"/>
          <ac:picMkLst>
            <pc:docMk/>
            <pc:sldMasterMk cId="3337646146" sldId="2147483660"/>
            <ac:picMk id="11" creationId="{B3E60B2D-66ED-992A-0B03-C84FBCBEB150}"/>
          </ac:picMkLst>
        </pc:picChg>
        <pc:sldLayoutChg chg="modSp mod">
          <pc:chgData name="Clare Madgin" userId="c2b1d72c-4138-44d9-9404-37e89b42a657" providerId="ADAL" clId="{80F56DFE-84A6-46C9-82EF-4BC42FAD0B00}" dt="2025-02-17T15:49:34.095" v="7" actId="207"/>
          <pc:sldLayoutMkLst>
            <pc:docMk/>
            <pc:sldMasterMk cId="3337646146" sldId="2147483660"/>
            <pc:sldLayoutMk cId="112951460" sldId="2147483661"/>
          </pc:sldLayoutMkLst>
          <pc:spChg chg="mod">
            <ac:chgData name="Clare Madgin" userId="c2b1d72c-4138-44d9-9404-37e89b42a657" providerId="ADAL" clId="{80F56DFE-84A6-46C9-82EF-4BC42FAD0B00}" dt="2025-02-17T15:49:28.317" v="6" actId="207"/>
            <ac:spMkLst>
              <pc:docMk/>
              <pc:sldMasterMk cId="3337646146" sldId="2147483660"/>
              <pc:sldLayoutMk cId="112951460" sldId="2147483661"/>
              <ac:spMk id="7" creationId="{00000000-0000-0000-0000-000000000000}"/>
            </ac:spMkLst>
          </pc:spChg>
          <pc:spChg chg="mod">
            <ac:chgData name="Clare Madgin" userId="c2b1d72c-4138-44d9-9404-37e89b42a657" providerId="ADAL" clId="{80F56DFE-84A6-46C9-82EF-4BC42FAD0B00}" dt="2025-02-17T15:49:34.095" v="7" actId="207"/>
            <ac:spMkLst>
              <pc:docMk/>
              <pc:sldMasterMk cId="3337646146" sldId="2147483660"/>
              <pc:sldLayoutMk cId="112951460" sldId="2147483661"/>
              <ac:spMk id="8" creationId="{00000000-0000-0000-0000-000000000000}"/>
            </ac:spMkLst>
          </pc:spChg>
          <pc:picChg chg="mod">
            <ac:chgData name="Clare Madgin" userId="c2b1d72c-4138-44d9-9404-37e89b42a657" providerId="ADAL" clId="{80F56DFE-84A6-46C9-82EF-4BC42FAD0B00}" dt="2025-02-17T15:49:21.444" v="5" actId="1076"/>
            <ac:picMkLst>
              <pc:docMk/>
              <pc:sldMasterMk cId="3337646146" sldId="2147483660"/>
              <pc:sldLayoutMk cId="112951460" sldId="2147483661"/>
              <ac:picMk id="10" creationId="{3E943373-E9D9-B75B-7971-94CC6D5F195C}"/>
            </ac:picMkLst>
          </pc:picChg>
        </pc:sldLayoutChg>
        <pc:sldLayoutChg chg="modSp mod">
          <pc:chgData name="Clare Madgin" userId="c2b1d72c-4138-44d9-9404-37e89b42a657" providerId="ADAL" clId="{80F56DFE-84A6-46C9-82EF-4BC42FAD0B00}" dt="2025-02-17T15:50:38.389" v="16" actId="207"/>
          <pc:sldLayoutMkLst>
            <pc:docMk/>
            <pc:sldMasterMk cId="3337646146" sldId="2147483660"/>
            <pc:sldLayoutMk cId="4294407970" sldId="2147483668"/>
          </pc:sldLayoutMkLst>
          <pc:spChg chg="mod">
            <ac:chgData name="Clare Madgin" userId="c2b1d72c-4138-44d9-9404-37e89b42a657" providerId="ADAL" clId="{80F56DFE-84A6-46C9-82EF-4BC42FAD0B00}" dt="2025-02-17T15:50:38.389" v="16" actId="207"/>
            <ac:spMkLst>
              <pc:docMk/>
              <pc:sldMasterMk cId="3337646146" sldId="2147483660"/>
              <pc:sldLayoutMk cId="4294407970" sldId="2147483668"/>
              <ac:spMk id="8" creationId="{00000000-0000-0000-0000-000000000000}"/>
            </ac:spMkLst>
          </pc:spChg>
        </pc:sldLayoutChg>
        <pc:sldLayoutChg chg="modSp mod">
          <pc:chgData name="Clare Madgin" userId="c2b1d72c-4138-44d9-9404-37e89b42a657" providerId="ADAL" clId="{80F56DFE-84A6-46C9-82EF-4BC42FAD0B00}" dt="2025-02-17T15:50:22.447" v="14" actId="17032"/>
          <pc:sldLayoutMkLst>
            <pc:docMk/>
            <pc:sldMasterMk cId="3337646146" sldId="2147483660"/>
            <pc:sldLayoutMk cId="1315107428" sldId="2147483669"/>
          </pc:sldLayoutMkLst>
          <pc:spChg chg="mod">
            <ac:chgData name="Clare Madgin" userId="c2b1d72c-4138-44d9-9404-37e89b42a657" providerId="ADAL" clId="{80F56DFE-84A6-46C9-82EF-4BC42FAD0B00}" dt="2025-02-17T15:50:22.447" v="14" actId="17032"/>
            <ac:spMkLst>
              <pc:docMk/>
              <pc:sldMasterMk cId="3337646146" sldId="2147483660"/>
              <pc:sldLayoutMk cId="1315107428" sldId="2147483669"/>
              <ac:spMk id="8" creationId="{00000000-0000-0000-0000-000000000000}"/>
            </ac:spMkLst>
          </pc:spChg>
        </pc:sldLayoutChg>
        <pc:sldLayoutChg chg="modSp mod">
          <pc:chgData name="Clare Madgin" userId="c2b1d72c-4138-44d9-9404-37e89b42a657" providerId="ADAL" clId="{80F56DFE-84A6-46C9-82EF-4BC42FAD0B00}" dt="2025-02-17T15:50:29.257" v="15" actId="17032"/>
          <pc:sldLayoutMkLst>
            <pc:docMk/>
            <pc:sldMasterMk cId="3337646146" sldId="2147483660"/>
            <pc:sldLayoutMk cId="2937997014" sldId="2147483673"/>
          </pc:sldLayoutMkLst>
          <pc:spChg chg="mod">
            <ac:chgData name="Clare Madgin" userId="c2b1d72c-4138-44d9-9404-37e89b42a657" providerId="ADAL" clId="{80F56DFE-84A6-46C9-82EF-4BC42FAD0B00}" dt="2025-02-17T15:50:29.257" v="15" actId="17032"/>
            <ac:spMkLst>
              <pc:docMk/>
              <pc:sldMasterMk cId="3337646146" sldId="2147483660"/>
              <pc:sldLayoutMk cId="2937997014" sldId="2147483673"/>
              <ac:spMk id="8" creationId="{00000000-0000-0000-0000-000000000000}"/>
            </ac:spMkLst>
          </pc:spChg>
        </pc:sldLayoutChg>
        <pc:sldLayoutChg chg="modSp mod">
          <pc:chgData name="Clare Madgin" userId="c2b1d72c-4138-44d9-9404-37e89b42a657" providerId="ADAL" clId="{80F56DFE-84A6-46C9-82EF-4BC42FAD0B00}" dt="2025-02-17T15:50:07.282" v="11" actId="1076"/>
          <pc:sldLayoutMkLst>
            <pc:docMk/>
            <pc:sldMasterMk cId="3337646146" sldId="2147483660"/>
            <pc:sldLayoutMk cId="400331177" sldId="2147483675"/>
          </pc:sldLayoutMkLst>
          <pc:picChg chg="mod">
            <ac:chgData name="Clare Madgin" userId="c2b1d72c-4138-44d9-9404-37e89b42a657" providerId="ADAL" clId="{80F56DFE-84A6-46C9-82EF-4BC42FAD0B00}" dt="2025-02-17T15:50:07.282" v="11" actId="1076"/>
            <ac:picMkLst>
              <pc:docMk/>
              <pc:sldMasterMk cId="3337646146" sldId="2147483660"/>
              <pc:sldLayoutMk cId="400331177" sldId="2147483675"/>
              <ac:picMk id="9" creationId="{81B7458C-1046-EAD1-9836-5AF60B370BD6}"/>
            </ac:picMkLst>
          </pc:picChg>
        </pc:sldLayoutChg>
        <pc:sldLayoutChg chg="addSp delSp modSp mod">
          <pc:chgData name="Clare Madgin" userId="c2b1d72c-4138-44d9-9404-37e89b42a657" providerId="ADAL" clId="{80F56DFE-84A6-46C9-82EF-4BC42FAD0B00}" dt="2025-02-17T15:50:14.199" v="13"/>
          <pc:sldLayoutMkLst>
            <pc:docMk/>
            <pc:sldMasterMk cId="3337646146" sldId="2147483660"/>
            <pc:sldLayoutMk cId="1182577527" sldId="2147483676"/>
          </pc:sldLayoutMkLst>
          <pc:picChg chg="del">
            <ac:chgData name="Clare Madgin" userId="c2b1d72c-4138-44d9-9404-37e89b42a657" providerId="ADAL" clId="{80F56DFE-84A6-46C9-82EF-4BC42FAD0B00}" dt="2025-02-17T15:50:13.352" v="12" actId="478"/>
            <ac:picMkLst>
              <pc:docMk/>
              <pc:sldMasterMk cId="3337646146" sldId="2147483660"/>
              <pc:sldLayoutMk cId="1182577527" sldId="2147483676"/>
              <ac:picMk id="4" creationId="{FD47C5F8-D1BA-6BF7-AD64-1496F6CD9C92}"/>
            </ac:picMkLst>
          </pc:picChg>
          <pc:picChg chg="add mod">
            <ac:chgData name="Clare Madgin" userId="c2b1d72c-4138-44d9-9404-37e89b42a657" providerId="ADAL" clId="{80F56DFE-84A6-46C9-82EF-4BC42FAD0B00}" dt="2025-02-17T15:50:14.199" v="13"/>
            <ac:picMkLst>
              <pc:docMk/>
              <pc:sldMasterMk cId="3337646146" sldId="2147483660"/>
              <pc:sldLayoutMk cId="1182577527" sldId="2147483676"/>
              <ac:picMk id="6" creationId="{04D21AAE-E398-AE4B-BE3B-4D7078C0D4E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D1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70448" y="740664"/>
            <a:ext cx="5129007" cy="169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1"/>
            <a:ext cx="9966960" cy="76972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Contact the team: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1B7458C-1046-EAD1-9836-5AF60B370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2328" y="5228039"/>
            <a:ext cx="1730155" cy="10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D21AAE-E398-AE4B-BE3B-4D7078C0D4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2328" y="5228039"/>
            <a:ext cx="1730155" cy="10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ED1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7020" y="802890"/>
            <a:ext cx="1838660" cy="60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1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0">
      <a:dk1>
        <a:srgbClr val="000000"/>
      </a:dk1>
      <a:lt1>
        <a:sysClr val="window" lastClr="FFFFFF"/>
      </a:lt1>
      <a:dk2>
        <a:srgbClr val="087CC1"/>
      </a:dk2>
      <a:lt2>
        <a:srgbClr val="EAF1F6"/>
      </a:lt2>
      <a:accent1>
        <a:srgbClr val="ED1C2E"/>
      </a:accent1>
      <a:accent2>
        <a:srgbClr val="235BA7"/>
      </a:accent2>
      <a:accent3>
        <a:srgbClr val="F1B5B6"/>
      </a:accent3>
      <a:accent4>
        <a:srgbClr val="2BB1AF"/>
      </a:accent4>
      <a:accent5>
        <a:srgbClr val="B2D3E6"/>
      </a:accent5>
      <a:accent6>
        <a:srgbClr val="76C14E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11</cp:revision>
  <dcterms:created xsi:type="dcterms:W3CDTF">2023-07-04T09:36:52Z</dcterms:created>
  <dcterms:modified xsi:type="dcterms:W3CDTF">2025-02-17T15:50:38Z</dcterms:modified>
</cp:coreProperties>
</file>