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E"/>
    <a:srgbClr val="E8A90B"/>
    <a:srgbClr val="2956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F56DFE-84A6-46C9-82EF-4BC42FAD0B00}" v="5" dt="2025-02-17T15:50:14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80F56DFE-84A6-46C9-82EF-4BC42FAD0B00}"/>
    <pc:docChg chg="custSel modMainMaster">
      <pc:chgData name="Clare Madgin" userId="c2b1d72c-4138-44d9-9404-37e89b42a657" providerId="ADAL" clId="{80F56DFE-84A6-46C9-82EF-4BC42FAD0B00}" dt="2025-02-17T15:50:38.389" v="16" actId="207"/>
      <pc:docMkLst>
        <pc:docMk/>
      </pc:docMkLst>
      <pc:sldMasterChg chg="modSp mod modSldLayout">
        <pc:chgData name="Clare Madgin" userId="c2b1d72c-4138-44d9-9404-37e89b42a657" providerId="ADAL" clId="{80F56DFE-84A6-46C9-82EF-4BC42FAD0B00}" dt="2025-02-17T15:50:38.389" v="16" actId="207"/>
        <pc:sldMasterMkLst>
          <pc:docMk/>
          <pc:sldMasterMk cId="3337646146" sldId="2147483660"/>
        </pc:sldMasterMkLst>
        <pc:spChg chg="mod">
          <ac:chgData name="Clare Madgin" userId="c2b1d72c-4138-44d9-9404-37e89b42a657" providerId="ADAL" clId="{80F56DFE-84A6-46C9-82EF-4BC42FAD0B00}" dt="2025-02-17T15:48:37.169" v="1" actId="207"/>
          <ac:spMkLst>
            <pc:docMk/>
            <pc:sldMasterMk cId="3337646146" sldId="2147483660"/>
            <ac:spMk id="7" creationId="{00000000-0000-0000-0000-000000000000}"/>
          </ac:spMkLst>
        </pc:spChg>
        <pc:spChg chg="mod">
          <ac:chgData name="Clare Madgin" userId="c2b1d72c-4138-44d9-9404-37e89b42a657" providerId="ADAL" clId="{80F56DFE-84A6-46C9-82EF-4BC42FAD0B00}" dt="2025-02-17T15:48:58.308" v="2" actId="207"/>
          <ac:spMkLst>
            <pc:docMk/>
            <pc:sldMasterMk cId="3337646146" sldId="2147483660"/>
            <ac:spMk id="9" creationId="{00000000-0000-0000-0000-000000000000}"/>
          </ac:spMkLst>
        </pc:spChg>
        <pc:picChg chg="mod">
          <ac:chgData name="Clare Madgin" userId="c2b1d72c-4138-44d9-9404-37e89b42a657" providerId="ADAL" clId="{80F56DFE-84A6-46C9-82EF-4BC42FAD0B00}" dt="2025-02-17T15:48:28.407" v="0" actId="14826"/>
          <ac:picMkLst>
            <pc:docMk/>
            <pc:sldMasterMk cId="3337646146" sldId="2147483660"/>
            <ac:picMk id="11" creationId="{B3E60B2D-66ED-992A-0B03-C84FBCBEB150}"/>
          </ac:picMkLst>
        </pc:picChg>
        <pc:sldLayoutChg chg="modSp mod">
          <pc:chgData name="Clare Madgin" userId="c2b1d72c-4138-44d9-9404-37e89b42a657" providerId="ADAL" clId="{80F56DFE-84A6-46C9-82EF-4BC42FAD0B00}" dt="2025-02-17T15:49:34.095" v="7" actId="207"/>
          <pc:sldLayoutMkLst>
            <pc:docMk/>
            <pc:sldMasterMk cId="3337646146" sldId="2147483660"/>
            <pc:sldLayoutMk cId="112951460" sldId="2147483661"/>
          </pc:sldLayoutMkLst>
          <pc:spChg chg="mod">
            <ac:chgData name="Clare Madgin" userId="c2b1d72c-4138-44d9-9404-37e89b42a657" providerId="ADAL" clId="{80F56DFE-84A6-46C9-82EF-4BC42FAD0B00}" dt="2025-02-17T15:49:28.317" v="6" actId="207"/>
            <ac:spMkLst>
              <pc:docMk/>
              <pc:sldMasterMk cId="3337646146" sldId="2147483660"/>
              <pc:sldLayoutMk cId="112951460" sldId="2147483661"/>
              <ac:spMk id="7" creationId="{00000000-0000-0000-0000-000000000000}"/>
            </ac:spMkLst>
          </pc:spChg>
          <pc:spChg chg="mod">
            <ac:chgData name="Clare Madgin" userId="c2b1d72c-4138-44d9-9404-37e89b42a657" providerId="ADAL" clId="{80F56DFE-84A6-46C9-82EF-4BC42FAD0B00}" dt="2025-02-17T15:49:34.095" v="7" actId="207"/>
            <ac:spMkLst>
              <pc:docMk/>
              <pc:sldMasterMk cId="3337646146" sldId="2147483660"/>
              <pc:sldLayoutMk cId="112951460" sldId="2147483661"/>
              <ac:spMk id="8" creationId="{00000000-0000-0000-0000-000000000000}"/>
            </ac:spMkLst>
          </pc:spChg>
          <pc:picChg chg="mod">
            <ac:chgData name="Clare Madgin" userId="c2b1d72c-4138-44d9-9404-37e89b42a657" providerId="ADAL" clId="{80F56DFE-84A6-46C9-82EF-4BC42FAD0B00}" dt="2025-02-17T15:49:21.444" v="5" actId="1076"/>
            <ac:picMkLst>
              <pc:docMk/>
              <pc:sldMasterMk cId="3337646146" sldId="2147483660"/>
              <pc:sldLayoutMk cId="112951460" sldId="2147483661"/>
              <ac:picMk id="10" creationId="{3E943373-E9D9-B75B-7971-94CC6D5F195C}"/>
            </ac:picMkLst>
          </pc:picChg>
        </pc:sldLayoutChg>
        <pc:sldLayoutChg chg="modSp mod">
          <pc:chgData name="Clare Madgin" userId="c2b1d72c-4138-44d9-9404-37e89b42a657" providerId="ADAL" clId="{80F56DFE-84A6-46C9-82EF-4BC42FAD0B00}" dt="2025-02-17T15:50:38.389" v="16" actId="207"/>
          <pc:sldLayoutMkLst>
            <pc:docMk/>
            <pc:sldMasterMk cId="3337646146" sldId="2147483660"/>
            <pc:sldLayoutMk cId="4294407970" sldId="2147483668"/>
          </pc:sldLayoutMkLst>
          <pc:spChg chg="mod">
            <ac:chgData name="Clare Madgin" userId="c2b1d72c-4138-44d9-9404-37e89b42a657" providerId="ADAL" clId="{80F56DFE-84A6-46C9-82EF-4BC42FAD0B00}" dt="2025-02-17T15:50:38.389" v="16" actId="207"/>
            <ac:spMkLst>
              <pc:docMk/>
              <pc:sldMasterMk cId="3337646146" sldId="2147483660"/>
              <pc:sldLayoutMk cId="4294407970" sldId="2147483668"/>
              <ac:spMk id="8" creationId="{00000000-0000-0000-0000-000000000000}"/>
            </ac:spMkLst>
          </pc:spChg>
        </pc:sldLayoutChg>
        <pc:sldLayoutChg chg="modSp mod">
          <pc:chgData name="Clare Madgin" userId="c2b1d72c-4138-44d9-9404-37e89b42a657" providerId="ADAL" clId="{80F56DFE-84A6-46C9-82EF-4BC42FAD0B00}" dt="2025-02-17T15:50:22.447" v="14" actId="17032"/>
          <pc:sldLayoutMkLst>
            <pc:docMk/>
            <pc:sldMasterMk cId="3337646146" sldId="2147483660"/>
            <pc:sldLayoutMk cId="1315107428" sldId="2147483669"/>
          </pc:sldLayoutMkLst>
          <pc:spChg chg="mod">
            <ac:chgData name="Clare Madgin" userId="c2b1d72c-4138-44d9-9404-37e89b42a657" providerId="ADAL" clId="{80F56DFE-84A6-46C9-82EF-4BC42FAD0B00}" dt="2025-02-17T15:50:22.447" v="14" actId="17032"/>
            <ac:spMkLst>
              <pc:docMk/>
              <pc:sldMasterMk cId="3337646146" sldId="2147483660"/>
              <pc:sldLayoutMk cId="1315107428" sldId="2147483669"/>
              <ac:spMk id="8" creationId="{00000000-0000-0000-0000-000000000000}"/>
            </ac:spMkLst>
          </pc:spChg>
        </pc:sldLayoutChg>
        <pc:sldLayoutChg chg="modSp mod">
          <pc:chgData name="Clare Madgin" userId="c2b1d72c-4138-44d9-9404-37e89b42a657" providerId="ADAL" clId="{80F56DFE-84A6-46C9-82EF-4BC42FAD0B00}" dt="2025-02-17T15:50:29.257" v="15" actId="17032"/>
          <pc:sldLayoutMkLst>
            <pc:docMk/>
            <pc:sldMasterMk cId="3337646146" sldId="2147483660"/>
            <pc:sldLayoutMk cId="2937997014" sldId="2147483673"/>
          </pc:sldLayoutMkLst>
          <pc:spChg chg="mod">
            <ac:chgData name="Clare Madgin" userId="c2b1d72c-4138-44d9-9404-37e89b42a657" providerId="ADAL" clId="{80F56DFE-84A6-46C9-82EF-4BC42FAD0B00}" dt="2025-02-17T15:50:29.257" v="15" actId="17032"/>
            <ac:spMkLst>
              <pc:docMk/>
              <pc:sldMasterMk cId="3337646146" sldId="2147483660"/>
              <pc:sldLayoutMk cId="2937997014" sldId="2147483673"/>
              <ac:spMk id="8" creationId="{00000000-0000-0000-0000-000000000000}"/>
            </ac:spMkLst>
          </pc:spChg>
        </pc:sldLayoutChg>
        <pc:sldLayoutChg chg="modSp mod">
          <pc:chgData name="Clare Madgin" userId="c2b1d72c-4138-44d9-9404-37e89b42a657" providerId="ADAL" clId="{80F56DFE-84A6-46C9-82EF-4BC42FAD0B00}" dt="2025-02-17T15:50:07.282" v="11" actId="1076"/>
          <pc:sldLayoutMkLst>
            <pc:docMk/>
            <pc:sldMasterMk cId="3337646146" sldId="2147483660"/>
            <pc:sldLayoutMk cId="400331177" sldId="2147483675"/>
          </pc:sldLayoutMkLst>
          <pc:picChg chg="mod">
            <ac:chgData name="Clare Madgin" userId="c2b1d72c-4138-44d9-9404-37e89b42a657" providerId="ADAL" clId="{80F56DFE-84A6-46C9-82EF-4BC42FAD0B00}" dt="2025-02-17T15:50:07.282" v="11" actId="1076"/>
            <ac:picMkLst>
              <pc:docMk/>
              <pc:sldMasterMk cId="3337646146" sldId="2147483660"/>
              <pc:sldLayoutMk cId="400331177" sldId="2147483675"/>
              <ac:picMk id="9" creationId="{81B7458C-1046-EAD1-9836-5AF60B370BD6}"/>
            </ac:picMkLst>
          </pc:picChg>
        </pc:sldLayoutChg>
        <pc:sldLayoutChg chg="addSp delSp modSp mod">
          <pc:chgData name="Clare Madgin" userId="c2b1d72c-4138-44d9-9404-37e89b42a657" providerId="ADAL" clId="{80F56DFE-84A6-46C9-82EF-4BC42FAD0B00}" dt="2025-02-17T15:50:14.199" v="13"/>
          <pc:sldLayoutMkLst>
            <pc:docMk/>
            <pc:sldMasterMk cId="3337646146" sldId="2147483660"/>
            <pc:sldLayoutMk cId="1182577527" sldId="2147483676"/>
          </pc:sldLayoutMkLst>
          <pc:picChg chg="del">
            <ac:chgData name="Clare Madgin" userId="c2b1d72c-4138-44d9-9404-37e89b42a657" providerId="ADAL" clId="{80F56DFE-84A6-46C9-82EF-4BC42FAD0B00}" dt="2025-02-17T15:50:13.352" v="12" actId="478"/>
            <ac:picMkLst>
              <pc:docMk/>
              <pc:sldMasterMk cId="3337646146" sldId="2147483660"/>
              <pc:sldLayoutMk cId="1182577527" sldId="2147483676"/>
              <ac:picMk id="4" creationId="{FD47C5F8-D1BA-6BF7-AD64-1496F6CD9C92}"/>
            </ac:picMkLst>
          </pc:picChg>
          <pc:picChg chg="add mod">
            <ac:chgData name="Clare Madgin" userId="c2b1d72c-4138-44d9-9404-37e89b42a657" providerId="ADAL" clId="{80F56DFE-84A6-46C9-82EF-4BC42FAD0B00}" dt="2025-02-17T15:50:14.199" v="13"/>
            <ac:picMkLst>
              <pc:docMk/>
              <pc:sldMasterMk cId="3337646146" sldId="2147483660"/>
              <pc:sldLayoutMk cId="1182577527" sldId="2147483676"/>
              <ac:picMk id="6" creationId="{04D21AAE-E398-AE4B-BE3B-4D7078C0D4EE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D1C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9985897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70448" y="740664"/>
            <a:ext cx="5129007" cy="169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3F7A1D7-EC05-EE7C-67C3-6343177A40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22540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927E713-FF38-FA6A-B941-85DD29ECA4A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67364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FA203057-614B-EB3D-DB39-0B68C9F0951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14652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293799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10" name="Picture 9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26533F51-CFC0-C13D-AA34-FCC9A6F76F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885" y="5346273"/>
            <a:ext cx="4440598" cy="76973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3532" y="2045051"/>
            <a:ext cx="9966960" cy="76972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Contact the team: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73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and commissioned area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1B7458C-1046-EAD1-9836-5AF60B370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82328" y="5228039"/>
            <a:ext cx="1730155" cy="10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4H, service and commissioned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F9ED777D-5C3E-2738-9426-0CE8DC077F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22" y="5553969"/>
            <a:ext cx="2652565" cy="4597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4D21AAE-E398-AE4B-BE3B-4D7078C0D4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82328" y="5228039"/>
            <a:ext cx="1730155" cy="10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7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38217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93E3DB-8CCB-50B3-3B7E-1B23B15867BC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ED1C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79" y="724837"/>
            <a:ext cx="5321809" cy="10125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17/02/2025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E60B2D-66ED-992A-0B03-C84FBCBEB1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17020" y="802890"/>
            <a:ext cx="1838660" cy="60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4" r:id="rId4"/>
    <p:sldLayoutId id="2147483675" r:id="rId5"/>
    <p:sldLayoutId id="2147483676" r:id="rId6"/>
    <p:sldLayoutId id="2147483665" r:id="rId7"/>
    <p:sldLayoutId id="2147483666" r:id="rId8"/>
    <p:sldLayoutId id="2147483672" r:id="rId9"/>
    <p:sldLayoutId id="2147483669" r:id="rId10"/>
    <p:sldLayoutId id="2147483673" r:id="rId11"/>
    <p:sldLayoutId id="2147483668" r:id="rId12"/>
    <p:sldLayoutId id="2147483671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0">
      <a:dk1>
        <a:srgbClr val="000000"/>
      </a:dk1>
      <a:lt1>
        <a:sysClr val="window" lastClr="FFFFFF"/>
      </a:lt1>
      <a:dk2>
        <a:srgbClr val="087CC1"/>
      </a:dk2>
      <a:lt2>
        <a:srgbClr val="EAF1F6"/>
      </a:lt2>
      <a:accent1>
        <a:srgbClr val="ED1C2E"/>
      </a:accent1>
      <a:accent2>
        <a:srgbClr val="235BA7"/>
      </a:accent2>
      <a:accent3>
        <a:srgbClr val="F1B5B6"/>
      </a:accent3>
      <a:accent4>
        <a:srgbClr val="2BB1AF"/>
      </a:accent4>
      <a:accent5>
        <a:srgbClr val="B2D3E6"/>
      </a:accent5>
      <a:accent6>
        <a:srgbClr val="76C14E"/>
      </a:accent6>
      <a:hlink>
        <a:srgbClr val="2998E3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Solutions4 Marketing</dc:creator>
  <cp:lastModifiedBy>Clare Madgin</cp:lastModifiedBy>
  <cp:revision>11</cp:revision>
  <dcterms:created xsi:type="dcterms:W3CDTF">2023-07-04T09:36:52Z</dcterms:created>
  <dcterms:modified xsi:type="dcterms:W3CDTF">2025-02-17T15:50:38Z</dcterms:modified>
</cp:coreProperties>
</file>