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5" r:id="rId4"/>
    <p:sldId id="259" r:id="rId5"/>
    <p:sldId id="262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2EED4-60A5-4A77-9BB2-809591DE0263}" v="5" dt="2024-01-18T13:22:31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127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Madgin" userId="c2b1d72c-4138-44d9-9404-37e89b42a657" providerId="ADAL" clId="{2BD2EED4-60A5-4A77-9BB2-809591DE0263}"/>
    <pc:docChg chg="undo custSel modMainMaster">
      <pc:chgData name="Clare Madgin" userId="c2b1d72c-4138-44d9-9404-37e89b42a657" providerId="ADAL" clId="{2BD2EED4-60A5-4A77-9BB2-809591DE0263}" dt="2025-02-17T15:36:37.792" v="89" actId="1076"/>
      <pc:docMkLst>
        <pc:docMk/>
      </pc:docMkLst>
      <pc:sldMasterChg chg="addSp delSp modSp mod modSldLayout">
        <pc:chgData name="Clare Madgin" userId="c2b1d72c-4138-44d9-9404-37e89b42a657" providerId="ADAL" clId="{2BD2EED4-60A5-4A77-9BB2-809591DE0263}" dt="2025-02-17T15:36:37.792" v="89" actId="1076"/>
        <pc:sldMasterMkLst>
          <pc:docMk/>
          <pc:sldMasterMk cId="3337646146" sldId="2147483660"/>
        </pc:sldMasterMkLst>
        <pc:sldLayoutChg chg="addSp delSp modSp mod">
          <pc:chgData name="Clare Madgin" userId="c2b1d72c-4138-44d9-9404-37e89b42a657" providerId="ADAL" clId="{2BD2EED4-60A5-4A77-9BB2-809591DE0263}" dt="2025-02-17T15:34:44.697" v="55" actId="478"/>
          <pc:sldLayoutMkLst>
            <pc:docMk/>
            <pc:sldMasterMk cId="3337646146" sldId="2147483660"/>
            <pc:sldLayoutMk cId="112951460" sldId="2147483661"/>
          </pc:sldLayoutMkLst>
          <pc:spChg chg="del">
            <ac:chgData name="Clare Madgin" userId="c2b1d72c-4138-44d9-9404-37e89b42a657" providerId="ADAL" clId="{2BD2EED4-60A5-4A77-9BB2-809591DE0263}" dt="2025-02-17T15:34:41.950" v="54" actId="478"/>
            <ac:spMkLst>
              <pc:docMk/>
              <pc:sldMasterMk cId="3337646146" sldId="2147483660"/>
              <pc:sldLayoutMk cId="112951460" sldId="2147483661"/>
              <ac:spMk id="5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4:44.697" v="55" actId="478"/>
            <ac:spMkLst>
              <pc:docMk/>
              <pc:sldMasterMk cId="3337646146" sldId="2147483660"/>
              <pc:sldLayoutMk cId="112951460" sldId="2147483661"/>
              <ac:spMk id="6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2BD2EED4-60A5-4A77-9BB2-809591DE0263}" dt="2025-02-17T15:34:48.684" v="57" actId="478"/>
          <pc:sldLayoutMkLst>
            <pc:docMk/>
            <pc:sldMasterMk cId="3337646146" sldId="2147483660"/>
            <pc:sldLayoutMk cId="862831291" sldId="2147483662"/>
          </pc:sldLayoutMkLst>
          <pc:spChg chg="del">
            <ac:chgData name="Clare Madgin" userId="c2b1d72c-4138-44d9-9404-37e89b42a657" providerId="ADAL" clId="{2BD2EED4-60A5-4A77-9BB2-809591DE0263}" dt="2025-02-17T15:34:47.401" v="56" actId="478"/>
            <ac:spMkLst>
              <pc:docMk/>
              <pc:sldMasterMk cId="3337646146" sldId="2147483660"/>
              <pc:sldLayoutMk cId="862831291" sldId="2147483662"/>
              <ac:spMk id="5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4:48.684" v="57" actId="478"/>
            <ac:spMkLst>
              <pc:docMk/>
              <pc:sldMasterMk cId="3337646146" sldId="2147483660"/>
              <pc:sldLayoutMk cId="862831291" sldId="2147483662"/>
              <ac:spMk id="6" creationId="{00000000-0000-0000-0000-000000000000}"/>
            </ac:spMkLst>
          </pc:spChg>
        </pc:sldLayoutChg>
        <pc:sldLayoutChg chg="delSp modSp mod">
          <pc:chgData name="Clare Madgin" userId="c2b1d72c-4138-44d9-9404-37e89b42a657" providerId="ADAL" clId="{2BD2EED4-60A5-4A77-9BB2-809591DE0263}" dt="2025-02-17T15:34:51.913" v="59" actId="478"/>
          <pc:sldLayoutMkLst>
            <pc:docMk/>
            <pc:sldMasterMk cId="3337646146" sldId="2147483660"/>
            <pc:sldLayoutMk cId="2537906871" sldId="2147483664"/>
          </pc:sldLayoutMkLst>
          <pc:spChg chg="del">
            <ac:chgData name="Clare Madgin" userId="c2b1d72c-4138-44d9-9404-37e89b42a657" providerId="ADAL" clId="{2BD2EED4-60A5-4A77-9BB2-809591DE0263}" dt="2025-02-17T15:34:50.809" v="58" actId="478"/>
            <ac:spMkLst>
              <pc:docMk/>
              <pc:sldMasterMk cId="3337646146" sldId="2147483660"/>
              <pc:sldLayoutMk cId="2537906871" sldId="2147483664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4:51.913" v="59" actId="478"/>
            <ac:spMkLst>
              <pc:docMk/>
              <pc:sldMasterMk cId="3337646146" sldId="2147483660"/>
              <pc:sldLayoutMk cId="2537906871" sldId="2147483664"/>
              <ac:spMk id="7" creationId="{00000000-0000-0000-0000-000000000000}"/>
            </ac:spMkLst>
          </pc:spChg>
        </pc:sldLayoutChg>
        <pc:sldLayoutChg chg="delSp modSp mod">
          <pc:chgData name="Clare Madgin" userId="c2b1d72c-4138-44d9-9404-37e89b42a657" providerId="ADAL" clId="{2BD2EED4-60A5-4A77-9BB2-809591DE0263}" dt="2025-02-17T15:34:55.099" v="61" actId="478"/>
          <pc:sldLayoutMkLst>
            <pc:docMk/>
            <pc:sldMasterMk cId="3337646146" sldId="2147483660"/>
            <pc:sldLayoutMk cId="648381173" sldId="2147483665"/>
          </pc:sldLayoutMkLst>
          <pc:spChg chg="del">
            <ac:chgData name="Clare Madgin" userId="c2b1d72c-4138-44d9-9404-37e89b42a657" providerId="ADAL" clId="{2BD2EED4-60A5-4A77-9BB2-809591DE0263}" dt="2025-02-17T15:34:53.820" v="60" actId="478"/>
            <ac:spMkLst>
              <pc:docMk/>
              <pc:sldMasterMk cId="3337646146" sldId="2147483660"/>
              <pc:sldLayoutMk cId="648381173" sldId="2147483665"/>
              <ac:spMk id="8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4:55.099" v="61" actId="478"/>
            <ac:spMkLst>
              <pc:docMk/>
              <pc:sldMasterMk cId="3337646146" sldId="2147483660"/>
              <pc:sldLayoutMk cId="648381173" sldId="2147483665"/>
              <ac:spMk id="9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2BD2EED4-60A5-4A77-9BB2-809591DE0263}" dt="2025-02-17T15:34:57.961" v="63" actId="478"/>
          <pc:sldLayoutMkLst>
            <pc:docMk/>
            <pc:sldMasterMk cId="3337646146" sldId="2147483660"/>
            <pc:sldLayoutMk cId="3610016799" sldId="2147483666"/>
          </pc:sldLayoutMkLst>
          <pc:spChg chg="del">
            <ac:chgData name="Clare Madgin" userId="c2b1d72c-4138-44d9-9404-37e89b42a657" providerId="ADAL" clId="{2BD2EED4-60A5-4A77-9BB2-809591DE0263}" dt="2025-02-17T15:34:57.049" v="62" actId="478"/>
            <ac:spMkLst>
              <pc:docMk/>
              <pc:sldMasterMk cId="3337646146" sldId="2147483660"/>
              <pc:sldLayoutMk cId="3610016799" sldId="2147483666"/>
              <ac:spMk id="4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4:57.961" v="63" actId="478"/>
            <ac:spMkLst>
              <pc:docMk/>
              <pc:sldMasterMk cId="3337646146" sldId="2147483660"/>
              <pc:sldLayoutMk cId="3610016799" sldId="2147483666"/>
              <ac:spMk id="5" creationId="{00000000-0000-0000-0000-000000000000}"/>
            </ac:spMkLst>
          </pc:spChg>
        </pc:sldLayoutChg>
        <pc:sldLayoutChg chg="delSp mod">
          <pc:chgData name="Clare Madgin" userId="c2b1d72c-4138-44d9-9404-37e89b42a657" providerId="ADAL" clId="{2BD2EED4-60A5-4A77-9BB2-809591DE0263}" dt="2025-02-17T15:35:14.377" v="71" actId="478"/>
          <pc:sldLayoutMkLst>
            <pc:docMk/>
            <pc:sldMasterMk cId="3337646146" sldId="2147483660"/>
            <pc:sldLayoutMk cId="4294407970" sldId="2147483668"/>
          </pc:sldLayoutMkLst>
          <pc:spChg chg="del">
            <ac:chgData name="Clare Madgin" userId="c2b1d72c-4138-44d9-9404-37e89b42a657" providerId="ADAL" clId="{2BD2EED4-60A5-4A77-9BB2-809591DE0263}" dt="2025-02-17T15:35:13.369" v="70" actId="478"/>
            <ac:spMkLst>
              <pc:docMk/>
              <pc:sldMasterMk cId="3337646146" sldId="2147483660"/>
              <pc:sldLayoutMk cId="4294407970" sldId="2147483668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5:14.377" v="71" actId="478"/>
            <ac:spMkLst>
              <pc:docMk/>
              <pc:sldMasterMk cId="3337646146" sldId="2147483660"/>
              <pc:sldLayoutMk cId="4294407970" sldId="2147483668"/>
              <ac:spMk id="7" creationId="{00000000-0000-0000-0000-000000000000}"/>
            </ac:spMkLst>
          </pc:spChg>
        </pc:sldLayoutChg>
        <pc:sldLayoutChg chg="addSp delSp mod">
          <pc:chgData name="Clare Madgin" userId="c2b1d72c-4138-44d9-9404-37e89b42a657" providerId="ADAL" clId="{2BD2EED4-60A5-4A77-9BB2-809591DE0263}" dt="2025-02-17T15:35:11.018" v="69" actId="478"/>
          <pc:sldLayoutMkLst>
            <pc:docMk/>
            <pc:sldMasterMk cId="3337646146" sldId="2147483660"/>
            <pc:sldLayoutMk cId="1315107428" sldId="2147483669"/>
          </pc:sldLayoutMkLst>
          <pc:spChg chg="del">
            <ac:chgData name="Clare Madgin" userId="c2b1d72c-4138-44d9-9404-37e89b42a657" providerId="ADAL" clId="{2BD2EED4-60A5-4A77-9BB2-809591DE0263}" dt="2025-02-17T15:35:04.827" v="66" actId="478"/>
            <ac:spMkLst>
              <pc:docMk/>
              <pc:sldMasterMk cId="3337646146" sldId="2147483660"/>
              <pc:sldLayoutMk cId="1315107428" sldId="2147483669"/>
              <ac:spMk id="6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5:11.018" v="69" actId="478"/>
            <ac:spMkLst>
              <pc:docMk/>
              <pc:sldMasterMk cId="3337646146" sldId="2147483660"/>
              <pc:sldLayoutMk cId="1315107428" sldId="2147483669"/>
              <ac:spMk id="7" creationId="{00000000-0000-0000-0000-000000000000}"/>
            </ac:spMkLst>
          </pc:spChg>
          <pc:spChg chg="add del">
            <ac:chgData name="Clare Madgin" userId="c2b1d72c-4138-44d9-9404-37e89b42a657" providerId="ADAL" clId="{2BD2EED4-60A5-4A77-9BB2-809591DE0263}" dt="2025-02-17T15:35:07.457" v="68" actId="478"/>
            <ac:spMkLst>
              <pc:docMk/>
              <pc:sldMasterMk cId="3337646146" sldId="2147483660"/>
              <pc:sldLayoutMk cId="1315107428" sldId="2147483669"/>
              <ac:spMk id="8" creationId="{00000000-0000-0000-0000-000000000000}"/>
            </ac:spMkLst>
          </pc:spChg>
        </pc:sldLayoutChg>
        <pc:sldLayoutChg chg="delSp modSp mod">
          <pc:chgData name="Clare Madgin" userId="c2b1d72c-4138-44d9-9404-37e89b42a657" providerId="ADAL" clId="{2BD2EED4-60A5-4A77-9BB2-809591DE0263}" dt="2025-02-17T15:35:18.346" v="73" actId="478"/>
          <pc:sldLayoutMkLst>
            <pc:docMk/>
            <pc:sldMasterMk cId="3337646146" sldId="2147483660"/>
            <pc:sldLayoutMk cId="2228923463" sldId="2147483670"/>
          </pc:sldLayoutMkLst>
          <pc:spChg chg="del">
            <ac:chgData name="Clare Madgin" userId="c2b1d72c-4138-44d9-9404-37e89b42a657" providerId="ADAL" clId="{2BD2EED4-60A5-4A77-9BB2-809591DE0263}" dt="2025-02-17T15:35:16.969" v="72" actId="478"/>
            <ac:spMkLst>
              <pc:docMk/>
              <pc:sldMasterMk cId="3337646146" sldId="2147483660"/>
              <pc:sldLayoutMk cId="2228923463" sldId="2147483670"/>
              <ac:spMk id="4" creationId="{E0806B3F-18F1-2083-E648-38C6004E35D4}"/>
            </ac:spMkLst>
          </pc:spChg>
          <pc:spChg chg="del">
            <ac:chgData name="Clare Madgin" userId="c2b1d72c-4138-44d9-9404-37e89b42a657" providerId="ADAL" clId="{2BD2EED4-60A5-4A77-9BB2-809591DE0263}" dt="2025-02-17T15:35:18.346" v="73" actId="478"/>
            <ac:spMkLst>
              <pc:docMk/>
              <pc:sldMasterMk cId="3337646146" sldId="2147483660"/>
              <pc:sldLayoutMk cId="2228923463" sldId="2147483670"/>
              <ac:spMk id="5" creationId="{B3A59F17-E33F-C97E-03FE-8C4522A8F8AB}"/>
            </ac:spMkLst>
          </pc:spChg>
        </pc:sldLayoutChg>
        <pc:sldLayoutChg chg="delSp modSp mod">
          <pc:chgData name="Clare Madgin" userId="c2b1d72c-4138-44d9-9404-37e89b42a657" providerId="ADAL" clId="{2BD2EED4-60A5-4A77-9BB2-809591DE0263}" dt="2025-02-17T15:35:33.912" v="80" actId="478"/>
          <pc:sldLayoutMkLst>
            <pc:docMk/>
            <pc:sldMasterMk cId="3337646146" sldId="2147483660"/>
            <pc:sldLayoutMk cId="1069587462" sldId="2147483671"/>
          </pc:sldLayoutMkLst>
          <pc:spChg chg="del mod">
            <ac:chgData name="Clare Madgin" userId="c2b1d72c-4138-44d9-9404-37e89b42a657" providerId="ADAL" clId="{2BD2EED4-60A5-4A77-9BB2-809591DE0263}" dt="2025-02-17T15:35:32.298" v="79" actId="478"/>
            <ac:spMkLst>
              <pc:docMk/>
              <pc:sldMasterMk cId="3337646146" sldId="2147483660"/>
              <pc:sldLayoutMk cId="1069587462" sldId="2147483671"/>
              <ac:spMk id="4" creationId="{E0806B3F-18F1-2083-E648-38C6004E35D4}"/>
            </ac:spMkLst>
          </pc:spChg>
          <pc:spChg chg="del">
            <ac:chgData name="Clare Madgin" userId="c2b1d72c-4138-44d9-9404-37e89b42a657" providerId="ADAL" clId="{2BD2EED4-60A5-4A77-9BB2-809591DE0263}" dt="2025-02-17T15:35:33.912" v="80" actId="478"/>
            <ac:spMkLst>
              <pc:docMk/>
              <pc:sldMasterMk cId="3337646146" sldId="2147483660"/>
              <pc:sldLayoutMk cId="1069587462" sldId="2147483671"/>
              <ac:spMk id="5" creationId="{B3A59F17-E33F-C97E-03FE-8C4522A8F8AB}"/>
            </ac:spMkLst>
          </pc:spChg>
          <pc:spChg chg="mod">
            <ac:chgData name="Clare Madgin" userId="c2b1d72c-4138-44d9-9404-37e89b42a657" providerId="ADAL" clId="{2BD2EED4-60A5-4A77-9BB2-809591DE0263}" dt="2025-02-17T15:35:27.544" v="77" actId="122"/>
            <ac:spMkLst>
              <pc:docMk/>
              <pc:sldMasterMk cId="3337646146" sldId="2147483660"/>
              <pc:sldLayoutMk cId="1069587462" sldId="2147483671"/>
              <ac:spMk id="13" creationId="{BAD9E9F1-95DF-126B-739C-577584CA59F0}"/>
            </ac:spMkLst>
          </pc:spChg>
        </pc:sldLayoutChg>
        <pc:sldLayoutChg chg="delSp mod">
          <pc:chgData name="Clare Madgin" userId="c2b1d72c-4138-44d9-9404-37e89b42a657" providerId="ADAL" clId="{2BD2EED4-60A5-4A77-9BB2-809591DE0263}" dt="2025-02-17T15:35:01.224" v="65" actId="478"/>
          <pc:sldLayoutMkLst>
            <pc:docMk/>
            <pc:sldMasterMk cId="3337646146" sldId="2147483660"/>
            <pc:sldLayoutMk cId="2755130693" sldId="2147483672"/>
          </pc:sldLayoutMkLst>
          <pc:spChg chg="del">
            <ac:chgData name="Clare Madgin" userId="c2b1d72c-4138-44d9-9404-37e89b42a657" providerId="ADAL" clId="{2BD2EED4-60A5-4A77-9BB2-809591DE0263}" dt="2025-02-17T15:35:00.306" v="64" actId="478"/>
            <ac:spMkLst>
              <pc:docMk/>
              <pc:sldMasterMk cId="3337646146" sldId="2147483660"/>
              <pc:sldLayoutMk cId="2755130693" sldId="2147483672"/>
              <ac:spMk id="4" creationId="{00000000-0000-0000-0000-000000000000}"/>
            </ac:spMkLst>
          </pc:spChg>
          <pc:spChg chg="del">
            <ac:chgData name="Clare Madgin" userId="c2b1d72c-4138-44d9-9404-37e89b42a657" providerId="ADAL" clId="{2BD2EED4-60A5-4A77-9BB2-809591DE0263}" dt="2025-02-17T15:35:01.224" v="65" actId="478"/>
            <ac:spMkLst>
              <pc:docMk/>
              <pc:sldMasterMk cId="3337646146" sldId="2147483660"/>
              <pc:sldLayoutMk cId="2755130693" sldId="2147483672"/>
              <ac:spMk id="5" creationId="{00000000-0000-0000-0000-000000000000}"/>
            </ac:spMkLst>
          </pc:spChg>
        </pc:sldLayoutChg>
        <pc:sldLayoutChg chg="addSp modSp mod">
          <pc:chgData name="Clare Madgin" userId="c2b1d72c-4138-44d9-9404-37e89b42a657" providerId="ADAL" clId="{2BD2EED4-60A5-4A77-9BB2-809591DE0263}" dt="2025-02-17T15:36:11.146" v="86" actId="1076"/>
          <pc:sldLayoutMkLst>
            <pc:docMk/>
            <pc:sldMasterMk cId="3337646146" sldId="2147483660"/>
            <pc:sldLayoutMk cId="2090642552" sldId="2147483673"/>
          </pc:sldLayoutMkLst>
          <pc:picChg chg="add mod">
            <ac:chgData name="Clare Madgin" userId="c2b1d72c-4138-44d9-9404-37e89b42a657" providerId="ADAL" clId="{2BD2EED4-60A5-4A77-9BB2-809591DE0263}" dt="2025-02-17T15:36:11.146" v="86" actId="1076"/>
            <ac:picMkLst>
              <pc:docMk/>
              <pc:sldMasterMk cId="3337646146" sldId="2147483660"/>
              <pc:sldLayoutMk cId="2090642552" sldId="2147483673"/>
              <ac:picMk id="5" creationId="{62CFEF21-AF0F-5A66-982B-31F5377597AE}"/>
            </ac:picMkLst>
          </pc:picChg>
        </pc:sldLayoutChg>
        <pc:sldLayoutChg chg="addSp modSp mod">
          <pc:chgData name="Clare Madgin" userId="c2b1d72c-4138-44d9-9404-37e89b42a657" providerId="ADAL" clId="{2BD2EED4-60A5-4A77-9BB2-809591DE0263}" dt="2025-02-17T15:36:37.792" v="89" actId="1076"/>
          <pc:sldLayoutMkLst>
            <pc:docMk/>
            <pc:sldMasterMk cId="3337646146" sldId="2147483660"/>
            <pc:sldLayoutMk cId="650208156" sldId="2147483674"/>
          </pc:sldLayoutMkLst>
          <pc:picChg chg="add mod">
            <ac:chgData name="Clare Madgin" userId="c2b1d72c-4138-44d9-9404-37e89b42a657" providerId="ADAL" clId="{2BD2EED4-60A5-4A77-9BB2-809591DE0263}" dt="2025-02-17T15:36:37.792" v="89" actId="1076"/>
            <ac:picMkLst>
              <pc:docMk/>
              <pc:sldMasterMk cId="3337646146" sldId="2147483660"/>
              <pc:sldLayoutMk cId="650208156" sldId="2147483674"/>
              <ac:picMk id="6" creationId="{4ED1A5AF-D9FC-FF17-0DCF-C5287850DE1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E752A-E39D-B29E-667D-D7803CE2F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6298B-C063-42D2-01D2-D734443F8D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F23A-CF38-448F-AA8B-33F3C454B4ED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12843-DEE0-DCC4-87AF-8BE38F52D1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F0C7C-FF44-5E45-02A2-C3BD64A8BB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1C6CB-80E9-4950-A887-446D82485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72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904A0-CE9B-46DB-ADBF-09FC9015B87A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41D2F-1500-464D-85B4-E670F25B8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4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1" y="2014166"/>
            <a:ext cx="10058400" cy="231094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none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E943373-E9D9-B75B-7971-94CC6D5F1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" y="649224"/>
            <a:ext cx="4917559" cy="1078988"/>
          </a:xfrm>
          <a:prstGeom prst="rect">
            <a:avLst/>
          </a:prstGeom>
        </p:spPr>
      </p:pic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C8DBC79B-8DC5-E9A0-477E-6889B76B56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81" y="649224"/>
            <a:ext cx="3048000" cy="8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87629C-2D5A-45D8-B55F-D5BCFFB76A70}" type="datetimeFigureOut">
              <a:rPr lang="en-GB" smtClean="0"/>
              <a:t>17/02/2025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40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9538C-1C86-06EE-9F12-6EED0EA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7504D-6996-5006-BA6E-0EB33E47B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356451"/>
            <a:ext cx="8700565" cy="145075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93B550-2EC3-4D0D-6AA1-6A3FBD9A3567}"/>
              </a:ext>
            </a:extLst>
          </p:cNvPr>
          <p:cNvCxnSpPr/>
          <p:nvPr userDrawn="1"/>
        </p:nvCxnSpPr>
        <p:spPr>
          <a:xfrm>
            <a:off x="1193533" y="280769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92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9538C-1C86-06EE-9F12-6EED0EA6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D9E9F1-95DF-126B-739C-577584CA5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9439" y="2053729"/>
            <a:ext cx="5913121" cy="1450757"/>
          </a:xfrm>
        </p:spPr>
        <p:txBody>
          <a:bodyPr/>
          <a:lstStyle>
            <a:lvl1pPr algn="ctr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DBF3DF-D350-CD60-F28E-7B45CF597A74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8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6011E8-C947-1637-F378-4A9A7757B3C6}"/>
              </a:ext>
            </a:extLst>
          </p:cNvPr>
          <p:cNvCxnSpPr/>
          <p:nvPr userDrawn="1"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83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79" y="1271017"/>
            <a:ext cx="8887378" cy="1098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587752"/>
            <a:ext cx="4937760" cy="32813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587751"/>
            <a:ext cx="4937760" cy="32813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3E5825C-3FB2-D0DF-CEDD-647807566080}"/>
              </a:ext>
            </a:extLst>
          </p:cNvPr>
          <p:cNvCxnSpPr/>
          <p:nvPr userDrawn="1"/>
        </p:nvCxnSpPr>
        <p:spPr>
          <a:xfrm>
            <a:off x="1112520" y="247850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270617"/>
            <a:ext cx="8838217" cy="8398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2520" y="2379300"/>
            <a:ext cx="4937760" cy="484921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2520" y="2878550"/>
            <a:ext cx="4937760" cy="32204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3160" y="2379299"/>
            <a:ext cx="4937760" cy="48492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3160" y="2878551"/>
            <a:ext cx="4937760" cy="32204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0710F2A-32A0-A99B-BDAE-5B4A972B6DA5}"/>
              </a:ext>
            </a:extLst>
          </p:cNvPr>
          <p:cNvCxnSpPr/>
          <p:nvPr userDrawn="1"/>
        </p:nvCxnSpPr>
        <p:spPr>
          <a:xfrm>
            <a:off x="1112520" y="222247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3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1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2CFEF21-AF0F-5A66-982B-31F537759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10" y="5496812"/>
            <a:ext cx="1723272" cy="43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2CFEF21-AF0F-5A66-982B-31F537759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10" y="5496812"/>
            <a:ext cx="1723272" cy="430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D1A5AF-D9FC-FF17-0DCF-C5287850DE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554430"/>
            <a:ext cx="2560320" cy="3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0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3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29C-2D5A-45D8-B55F-D5BCFFB76A70}" type="datetimeFigureOut">
              <a:rPr lang="en-GB" smtClean="0"/>
              <a:t>17/02/2025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1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61188"/>
            <a:ext cx="1011520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971800"/>
            <a:ext cx="10058400" cy="28972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87629C-2D5A-45D8-B55F-D5BCFFB76A70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US" cap="none" dirty="0"/>
              <a:t>Presenter</a:t>
            </a:r>
            <a:r>
              <a:rPr lang="en-US" dirty="0"/>
              <a:t>: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5631051-A56E-4819-871A-7670245FC34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E60B2D-66ED-992A-0B03-C84FBCBEB1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280" y="514015"/>
            <a:ext cx="2525481" cy="554130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80AB2D00-8561-42AB-1889-56D90BCA0F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9" y="514015"/>
            <a:ext cx="2022763" cy="5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4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3" r:id="rId6"/>
    <p:sldLayoutId id="2147483674" r:id="rId7"/>
    <p:sldLayoutId id="2147483672" r:id="rId8"/>
    <p:sldLayoutId id="2147483669" r:id="rId9"/>
    <p:sldLayoutId id="2147483668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CA896-C73C-D685-C1A4-53B8EF620A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8857D-1F57-E092-F91E-C7B6780D6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9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8762-F597-4FD8-9B18-28C95C02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A8828-F04B-4466-936C-7ECD090E7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CB0DAD-A274-6088-8DC1-9821BB59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87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D62489-3056-E8CB-AA4B-1F476BBF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F0549-2510-29AD-C822-CB237EFBB0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65ED31-7B14-98DE-B66B-17A989B2E7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07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5AA6-7545-36B8-2B70-5E7436A2C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C8ABE-2B4B-7461-BDA9-E660EF3A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E1921-427F-1C31-C0A1-8611E6C5B7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D7F90-F5A9-3AAB-6EFB-F53322A6D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F0488-466A-22A6-C40C-FEE7928EB8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6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9416-D004-91D3-2BE4-DE3D2C9A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E9D079-99E2-8EE5-C6F3-4E478634537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E9F6D-B01C-19D8-CC77-C5D19490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43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9FF47-AC08-5EF6-41C6-6EADEC98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5147F-333C-522D-547C-C6917805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7AE1C-290B-7477-77DE-B957114EF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7C8A22-FAB5-0611-30AB-18B139864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9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8CC167-B9AE-58DC-01C7-9C0C9299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105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rgbClr val="000000"/>
      </a:dk1>
      <a:lt1>
        <a:sysClr val="window" lastClr="FFFFFF"/>
      </a:lt1>
      <a:dk2>
        <a:srgbClr val="2F4D8D"/>
      </a:dk2>
      <a:lt2>
        <a:srgbClr val="F4FAF6"/>
      </a:lt2>
      <a:accent1>
        <a:srgbClr val="8086B4"/>
      </a:accent1>
      <a:accent2>
        <a:srgbClr val="D93740"/>
      </a:accent2>
      <a:accent3>
        <a:srgbClr val="FFAD33"/>
      </a:accent3>
      <a:accent4>
        <a:srgbClr val="90C841"/>
      </a:accent4>
      <a:accent5>
        <a:srgbClr val="B2D3E6"/>
      </a:accent5>
      <a:accent6>
        <a:srgbClr val="76C14E"/>
      </a:accent6>
      <a:hlink>
        <a:srgbClr val="27AAE2"/>
      </a:hlink>
      <a:folHlink>
        <a:srgbClr val="FFFF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Solutions4 Marketing</dc:creator>
  <cp:lastModifiedBy>Clare Madgin</cp:lastModifiedBy>
  <cp:revision>9</cp:revision>
  <dcterms:created xsi:type="dcterms:W3CDTF">2023-07-04T09:36:52Z</dcterms:created>
  <dcterms:modified xsi:type="dcterms:W3CDTF">2025-02-17T15:36:47Z</dcterms:modified>
</cp:coreProperties>
</file>