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25BAE-BDDE-4F23-A44F-89CCD8B1FDDE}" v="4" dt="2025-02-17T15:30:16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D6025BAE-BDDE-4F23-A44F-89CCD8B1FDDE}"/>
    <pc:docChg chg="modMainMaster">
      <pc:chgData name="Clare Madgin" userId="c2b1d72c-4138-44d9-9404-37e89b42a657" providerId="ADAL" clId="{D6025BAE-BDDE-4F23-A44F-89CCD8B1FDDE}" dt="2025-02-17T15:30:24.258" v="10" actId="1076"/>
      <pc:docMkLst>
        <pc:docMk/>
      </pc:docMkLst>
      <pc:sldMasterChg chg="modSldLayout">
        <pc:chgData name="Clare Madgin" userId="c2b1d72c-4138-44d9-9404-37e89b42a657" providerId="ADAL" clId="{D6025BAE-BDDE-4F23-A44F-89CCD8B1FDDE}" dt="2025-02-17T15:30:24.258" v="10" actId="1076"/>
        <pc:sldMasterMkLst>
          <pc:docMk/>
          <pc:sldMasterMk cId="3337646146" sldId="2147483660"/>
        </pc:sldMasterMkLst>
        <pc:sldLayoutChg chg="addSp modSp mod">
          <pc:chgData name="Clare Madgin" userId="c2b1d72c-4138-44d9-9404-37e89b42a657" providerId="ADAL" clId="{D6025BAE-BDDE-4F23-A44F-89CCD8B1FDDE}" dt="2025-02-17T15:29:55.709" v="7" actId="1076"/>
          <pc:sldLayoutMkLst>
            <pc:docMk/>
            <pc:sldMasterMk cId="3337646146" sldId="2147483660"/>
            <pc:sldLayoutMk cId="2441492087" sldId="2147483673"/>
          </pc:sldLayoutMkLst>
          <pc:picChg chg="add mod">
            <ac:chgData name="Clare Madgin" userId="c2b1d72c-4138-44d9-9404-37e89b42a657" providerId="ADAL" clId="{D6025BAE-BDDE-4F23-A44F-89CCD8B1FDDE}" dt="2025-02-17T15:29:55.709" v="7" actId="1076"/>
            <ac:picMkLst>
              <pc:docMk/>
              <pc:sldMasterMk cId="3337646146" sldId="2147483660"/>
              <pc:sldLayoutMk cId="2441492087" sldId="2147483673"/>
              <ac:picMk id="5" creationId="{47C3785F-4A23-138F-0041-C197BE89F71E}"/>
            </ac:picMkLst>
          </pc:picChg>
        </pc:sldLayoutChg>
        <pc:sldLayoutChg chg="addSp modSp mod">
          <pc:chgData name="Clare Madgin" userId="c2b1d72c-4138-44d9-9404-37e89b42a657" providerId="ADAL" clId="{D6025BAE-BDDE-4F23-A44F-89CCD8B1FDDE}" dt="2025-02-17T15:30:24.258" v="10" actId="1076"/>
          <pc:sldLayoutMkLst>
            <pc:docMk/>
            <pc:sldMasterMk cId="3337646146" sldId="2147483660"/>
            <pc:sldLayoutMk cId="394291085" sldId="2147483674"/>
          </pc:sldLayoutMkLst>
          <pc:picChg chg="add mod">
            <ac:chgData name="Clare Madgin" userId="c2b1d72c-4138-44d9-9404-37e89b42a657" providerId="ADAL" clId="{D6025BAE-BDDE-4F23-A44F-89CCD8B1FDDE}" dt="2025-02-17T15:30:24.258" v="10" actId="1076"/>
            <ac:picMkLst>
              <pc:docMk/>
              <pc:sldMasterMk cId="3337646146" sldId="2147483660"/>
              <pc:sldLayoutMk cId="394291085" sldId="2147483674"/>
              <ac:picMk id="6" creationId="{A18B8A1C-02CB-FA4A-4A41-EE3D3AEB6BE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1" y="2014166"/>
            <a:ext cx="10058400" cy="231094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175" y="649224"/>
            <a:ext cx="4841768" cy="1078988"/>
          </a:xfrm>
          <a:prstGeom prst="rect">
            <a:avLst/>
          </a:prstGeom>
        </p:spPr>
      </p:pic>
      <p:pic>
        <p:nvPicPr>
          <p:cNvPr id="13" name="Picture 12" descr="A close-up of a logo&#10;&#10;Description automatically generated">
            <a:extLst>
              <a:ext uri="{FF2B5EF4-FFF2-40B4-BE49-F238E27FC236}">
                <a16:creationId xmlns:a16="http://schemas.microsoft.com/office/drawing/2014/main" id="{C8DBC79B-8DC5-E9A0-477E-6889B76B56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81" y="649224"/>
            <a:ext cx="3048000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356451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3" y="280769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9439" y="2053729"/>
            <a:ext cx="5913121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79" y="1271017"/>
            <a:ext cx="8887378" cy="1098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87752"/>
            <a:ext cx="4937760" cy="32813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587751"/>
            <a:ext cx="4937760" cy="32813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12520" y="247850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270617"/>
            <a:ext cx="8838217" cy="839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2379300"/>
            <a:ext cx="4937760" cy="48492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2520" y="2878550"/>
            <a:ext cx="4937760" cy="32204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3160" y="2379299"/>
            <a:ext cx="4937760" cy="48492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3160" y="2878551"/>
            <a:ext cx="4937760" cy="32204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12520" y="2222477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7C3785F-4A23-138F-0041-C197BE89F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010" y="5358384"/>
            <a:ext cx="1631601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9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7C3785F-4A23-138F-0041-C197BE89F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0010" y="5358384"/>
            <a:ext cx="1631601" cy="7482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8B8A1C-02CB-FA4A-4A41-EE3D3AEB6B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5599199"/>
            <a:ext cx="2167128" cy="26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61188"/>
            <a:ext cx="10115202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971800"/>
            <a:ext cx="10058400" cy="2897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6740" y="514015"/>
            <a:ext cx="2486560" cy="554130"/>
          </a:xfrm>
          <a:prstGeom prst="rect">
            <a:avLst/>
          </a:prstGeom>
        </p:spPr>
      </p:pic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80AB2D00-8561-42AB-1889-56D90BCA0F5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719" y="514015"/>
            <a:ext cx="2022763" cy="54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3" r:id="rId6"/>
    <p:sldLayoutId id="2147483674" r:id="rId7"/>
    <p:sldLayoutId id="2147483672" r:id="rId8"/>
    <p:sldLayoutId id="2147483669" r:id="rId9"/>
    <p:sldLayoutId id="2147483668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8762-F597-4FD8-9B18-28C95C02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8828-F04B-4466-936C-7ECD090E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CB0DAD-A274-6088-8DC1-9821BB5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7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62489-3056-E8CB-AA4B-1F476BB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0549-2510-29AD-C822-CB237EFBB0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5ED31-7B14-98DE-B66B-17A989B2E7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5AA6-7545-36B8-2B70-5E7436A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8ABE-2B4B-7461-BDA9-E660EF3ABD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E1921-427F-1C31-C0A1-8611E6C5B7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D7F90-F5A9-3AAB-6EFB-F53322A6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0488-466A-22A6-C40C-FEE7928EB8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9416-D004-91D3-2BE4-DE3D2C9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E9D079-99E2-8EE5-C6F3-4E478634537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E9F6D-B01C-19D8-CC77-C5D19490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9FF47-AC08-5EF6-41C6-6EADEC9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47F-333C-522D-547C-C6917805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7AE1C-290B-7477-77DE-B957114E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7C8A22-FAB5-0611-30AB-18B13986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9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8CC167-B9AE-58DC-01C7-9C0C92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0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4">
      <a:dk1>
        <a:srgbClr val="000000"/>
      </a:dk1>
      <a:lt1>
        <a:sysClr val="window" lastClr="FFFFFF"/>
      </a:lt1>
      <a:dk2>
        <a:srgbClr val="2F4D8D"/>
      </a:dk2>
      <a:lt2>
        <a:srgbClr val="F4FAF6"/>
      </a:lt2>
      <a:accent1>
        <a:srgbClr val="8086B4"/>
      </a:accent1>
      <a:accent2>
        <a:srgbClr val="D93740"/>
      </a:accent2>
      <a:accent3>
        <a:srgbClr val="FFAD33"/>
      </a:accent3>
      <a:accent4>
        <a:srgbClr val="90C841"/>
      </a:accent4>
      <a:accent5>
        <a:srgbClr val="B2D3E6"/>
      </a:accent5>
      <a:accent6>
        <a:srgbClr val="76C14E"/>
      </a:accent6>
      <a:hlink>
        <a:srgbClr val="27AAE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10</cp:revision>
  <dcterms:created xsi:type="dcterms:W3CDTF">2023-07-04T09:36:52Z</dcterms:created>
  <dcterms:modified xsi:type="dcterms:W3CDTF">2025-02-17T15:30:26Z</dcterms:modified>
</cp:coreProperties>
</file>