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5" r:id="rId4"/>
    <p:sldId id="259" r:id="rId5"/>
    <p:sldId id="262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06271D-B162-43D5-829B-307892153A58}" v="5" dt="2025-02-17T15:32:57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8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1506271D-B162-43D5-829B-307892153A58}"/>
    <pc:docChg chg="addSld delSld modMainMaster">
      <pc:chgData name="Clare Madgin" userId="c2b1d72c-4138-44d9-9404-37e89b42a657" providerId="ADAL" clId="{1506271D-B162-43D5-829B-307892153A58}" dt="2025-02-17T15:33:19.443" v="6" actId="47"/>
      <pc:docMkLst>
        <pc:docMk/>
      </pc:docMkLst>
      <pc:sldChg chg="new del">
        <pc:chgData name="Clare Madgin" userId="c2b1d72c-4138-44d9-9404-37e89b42a657" providerId="ADAL" clId="{1506271D-B162-43D5-829B-307892153A58}" dt="2025-02-17T15:33:19.443" v="6" actId="47"/>
        <pc:sldMkLst>
          <pc:docMk/>
          <pc:sldMk cId="3993418730" sldId="266"/>
        </pc:sldMkLst>
      </pc:sldChg>
      <pc:sldMasterChg chg="modSp modSldLayout">
        <pc:chgData name="Clare Madgin" userId="c2b1d72c-4138-44d9-9404-37e89b42a657" providerId="ADAL" clId="{1506271D-B162-43D5-829B-307892153A58}" dt="2025-02-17T15:32:57.626" v="4" actId="14826"/>
        <pc:sldMasterMkLst>
          <pc:docMk/>
          <pc:sldMasterMk cId="3337646146" sldId="2147483660"/>
        </pc:sldMasterMkLst>
        <pc:picChg chg="mod">
          <ac:chgData name="Clare Madgin" userId="c2b1d72c-4138-44d9-9404-37e89b42a657" providerId="ADAL" clId="{1506271D-B162-43D5-829B-307892153A58}" dt="2025-02-17T15:32:21.474" v="0" actId="14826"/>
          <ac:picMkLst>
            <pc:docMk/>
            <pc:sldMasterMk cId="3337646146" sldId="2147483660"/>
            <ac:picMk id="11" creationId="{B3E60B2D-66ED-992A-0B03-C84FBCBEB150}"/>
          </ac:picMkLst>
        </pc:picChg>
        <pc:sldLayoutChg chg="modSp">
          <pc:chgData name="Clare Madgin" userId="c2b1d72c-4138-44d9-9404-37e89b42a657" providerId="ADAL" clId="{1506271D-B162-43D5-829B-307892153A58}" dt="2025-02-17T15:32:28.802" v="1" actId="14826"/>
          <pc:sldLayoutMkLst>
            <pc:docMk/>
            <pc:sldMasterMk cId="3337646146" sldId="2147483660"/>
            <pc:sldLayoutMk cId="112951460" sldId="2147483661"/>
          </pc:sldLayoutMkLst>
          <pc:picChg chg="mod">
            <ac:chgData name="Clare Madgin" userId="c2b1d72c-4138-44d9-9404-37e89b42a657" providerId="ADAL" clId="{1506271D-B162-43D5-829B-307892153A58}" dt="2025-02-17T15:32:28.802" v="1" actId="14826"/>
            <ac:picMkLst>
              <pc:docMk/>
              <pc:sldMasterMk cId="3337646146" sldId="2147483660"/>
              <pc:sldLayoutMk cId="112951460" sldId="2147483661"/>
              <ac:picMk id="10" creationId="{3E943373-E9D9-B75B-7971-94CC6D5F195C}"/>
            </ac:picMkLst>
          </pc:picChg>
        </pc:sldLayoutChg>
        <pc:sldLayoutChg chg="modSp">
          <pc:chgData name="Clare Madgin" userId="c2b1d72c-4138-44d9-9404-37e89b42a657" providerId="ADAL" clId="{1506271D-B162-43D5-829B-307892153A58}" dt="2025-02-17T15:32:49.604" v="3" actId="14826"/>
          <pc:sldLayoutMkLst>
            <pc:docMk/>
            <pc:sldMasterMk cId="3337646146" sldId="2147483660"/>
            <pc:sldLayoutMk cId="2441492087" sldId="2147483673"/>
          </pc:sldLayoutMkLst>
          <pc:picChg chg="mod">
            <ac:chgData name="Clare Madgin" userId="c2b1d72c-4138-44d9-9404-37e89b42a657" providerId="ADAL" clId="{1506271D-B162-43D5-829B-307892153A58}" dt="2025-02-17T15:32:49.604" v="3" actId="14826"/>
            <ac:picMkLst>
              <pc:docMk/>
              <pc:sldMasterMk cId="3337646146" sldId="2147483660"/>
              <pc:sldLayoutMk cId="2441492087" sldId="2147483673"/>
              <ac:picMk id="5" creationId="{47C3785F-4A23-138F-0041-C197BE89F71E}"/>
            </ac:picMkLst>
          </pc:picChg>
        </pc:sldLayoutChg>
        <pc:sldLayoutChg chg="modSp">
          <pc:chgData name="Clare Madgin" userId="c2b1d72c-4138-44d9-9404-37e89b42a657" providerId="ADAL" clId="{1506271D-B162-43D5-829B-307892153A58}" dt="2025-02-17T15:32:57.626" v="4" actId="14826"/>
          <pc:sldLayoutMkLst>
            <pc:docMk/>
            <pc:sldMasterMk cId="3337646146" sldId="2147483660"/>
            <pc:sldLayoutMk cId="394291085" sldId="2147483674"/>
          </pc:sldLayoutMkLst>
          <pc:picChg chg="mod">
            <ac:chgData name="Clare Madgin" userId="c2b1d72c-4138-44d9-9404-37e89b42a657" providerId="ADAL" clId="{1506271D-B162-43D5-829B-307892153A58}" dt="2025-02-17T15:32:57.626" v="4" actId="14826"/>
            <ac:picMkLst>
              <pc:docMk/>
              <pc:sldMasterMk cId="3337646146" sldId="2147483660"/>
              <pc:sldLayoutMk cId="394291085" sldId="2147483674"/>
              <ac:picMk id="5" creationId="{47C3785F-4A23-138F-0041-C197BE89F71E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1" y="2014166"/>
            <a:ext cx="10058400" cy="2310945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5175" y="670595"/>
            <a:ext cx="4841768" cy="1036245"/>
          </a:xfrm>
          <a:prstGeom prst="rect">
            <a:avLst/>
          </a:prstGeom>
        </p:spPr>
      </p:pic>
      <p:pic>
        <p:nvPicPr>
          <p:cNvPr id="13" name="Picture 12" descr="A close-up of a logo&#10;&#10;Description automatically generated">
            <a:extLst>
              <a:ext uri="{FF2B5EF4-FFF2-40B4-BE49-F238E27FC236}">
                <a16:creationId xmlns:a16="http://schemas.microsoft.com/office/drawing/2014/main" id="{C8DBC79B-8DC5-E9A0-477E-6889B76B56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7681" y="649224"/>
            <a:ext cx="3048000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1356451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3" y="2807693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39439" y="2053729"/>
            <a:ext cx="5913121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 for listening!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79" y="1271017"/>
            <a:ext cx="8887378" cy="1098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2587752"/>
            <a:ext cx="4937760" cy="32813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587751"/>
            <a:ext cx="4937760" cy="32813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12520" y="247850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1270617"/>
            <a:ext cx="8838217" cy="8398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12520" y="2379300"/>
            <a:ext cx="4937760" cy="484921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2520" y="2878550"/>
            <a:ext cx="4937760" cy="32204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33160" y="2379299"/>
            <a:ext cx="4937760" cy="48492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3160" y="2878551"/>
            <a:ext cx="4937760" cy="32204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12520" y="2222477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C3785F-4A23-138F-0041-C197BE89F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10010" y="5401312"/>
            <a:ext cx="1631601" cy="66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9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C3785F-4A23-138F-0041-C197BE89F7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10010" y="5401312"/>
            <a:ext cx="1631601" cy="6624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8B8A1C-02CB-FA4A-4A41-EE3D3AEB6BE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5599199"/>
            <a:ext cx="2167128" cy="266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61188"/>
            <a:ext cx="10115202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971800"/>
            <a:ext cx="10058400" cy="2897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6740" y="524991"/>
            <a:ext cx="2486560" cy="532178"/>
          </a:xfrm>
          <a:prstGeom prst="rect">
            <a:avLst/>
          </a:prstGeom>
        </p:spPr>
      </p:pic>
      <p:pic>
        <p:nvPicPr>
          <p:cNvPr id="12" name="Picture 11" descr="A close-up of a logo&#10;&#10;Description automatically generated">
            <a:extLst>
              <a:ext uri="{FF2B5EF4-FFF2-40B4-BE49-F238E27FC236}">
                <a16:creationId xmlns:a16="http://schemas.microsoft.com/office/drawing/2014/main" id="{80AB2D00-8561-42AB-1889-56D90BCA0F5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719" y="514015"/>
            <a:ext cx="2022763" cy="54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73" r:id="rId6"/>
    <p:sldLayoutId id="2147483674" r:id="rId7"/>
    <p:sldLayoutId id="2147483672" r:id="rId8"/>
    <p:sldLayoutId id="2147483669" r:id="rId9"/>
    <p:sldLayoutId id="2147483668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8762-F597-4FD8-9B18-28C95C026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A8828-F04B-4466-936C-7ECD090E7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2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6CB0DAD-A274-6088-8DC1-9821BB59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87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62489-3056-E8CB-AA4B-1F476BBF3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F0549-2510-29AD-C822-CB237EFBB0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65ED31-7B14-98DE-B66B-17A989B2E7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07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5AA6-7545-36B8-2B70-5E7436A2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AC8ABE-2B4B-7461-BDA9-E660EF3ABD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E1921-427F-1C31-C0A1-8611E6C5B72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DD7F90-F5A9-3AAB-6EFB-F53322A6D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F0488-466A-22A6-C40C-FEE7928EB8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96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9416-D004-91D3-2BE4-DE3D2C9A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1E9D079-99E2-8EE5-C6F3-4E4786345375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E5E9F6D-B01C-19D8-CC77-C5D194906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3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89FF47-AC08-5EF6-41C6-6EADEC98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5147F-333C-522D-547C-C69178052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87AE1C-290B-7477-77DE-B957114EF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19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77C8A22-FAB5-0611-30AB-18B13986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49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F8CC167-B9AE-58DC-01C7-9C0C92991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105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4">
      <a:dk1>
        <a:srgbClr val="000000"/>
      </a:dk1>
      <a:lt1>
        <a:sysClr val="window" lastClr="FFFFFF"/>
      </a:lt1>
      <a:dk2>
        <a:srgbClr val="2F4D8D"/>
      </a:dk2>
      <a:lt2>
        <a:srgbClr val="F4FAF6"/>
      </a:lt2>
      <a:accent1>
        <a:srgbClr val="8086B4"/>
      </a:accent1>
      <a:accent2>
        <a:srgbClr val="D93740"/>
      </a:accent2>
      <a:accent3>
        <a:srgbClr val="FFAD33"/>
      </a:accent3>
      <a:accent4>
        <a:srgbClr val="90C841"/>
      </a:accent4>
      <a:accent5>
        <a:srgbClr val="B2D3E6"/>
      </a:accent5>
      <a:accent6>
        <a:srgbClr val="76C14E"/>
      </a:accent6>
      <a:hlink>
        <a:srgbClr val="27AAE2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11</cp:revision>
  <dcterms:created xsi:type="dcterms:W3CDTF">2023-07-04T09:36:52Z</dcterms:created>
  <dcterms:modified xsi:type="dcterms:W3CDTF">2025-02-17T15:33:21Z</dcterms:modified>
</cp:coreProperties>
</file>