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57DB4-6370-46C0-B621-1871BA87C4FD}" v="4" dt="2025-02-17T15:40:57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54D57DB4-6370-46C0-B621-1871BA87C4FD}"/>
    <pc:docChg chg="undo custSel modMainMaster">
      <pc:chgData name="Clare Madgin" userId="c2b1d72c-4138-44d9-9404-37e89b42a657" providerId="ADAL" clId="{54D57DB4-6370-46C0-B621-1871BA87C4FD}" dt="2025-02-17T15:41:07.922" v="33" actId="1076"/>
      <pc:docMkLst>
        <pc:docMk/>
      </pc:docMkLst>
      <pc:sldMasterChg chg="delSp mod modSldLayout">
        <pc:chgData name="Clare Madgin" userId="c2b1d72c-4138-44d9-9404-37e89b42a657" providerId="ADAL" clId="{54D57DB4-6370-46C0-B621-1871BA87C4FD}" dt="2025-02-17T15:41:07.922" v="33" actId="1076"/>
        <pc:sldMasterMkLst>
          <pc:docMk/>
          <pc:sldMasterMk cId="3337646146" sldId="2147483660"/>
        </pc:sldMasterMkLst>
        <pc:spChg chg="del">
          <ac:chgData name="Clare Madgin" userId="c2b1d72c-4138-44d9-9404-37e89b42a657" providerId="ADAL" clId="{54D57DB4-6370-46C0-B621-1871BA87C4FD}" dt="2025-02-17T15:39:03.977" v="0" actId="478"/>
          <ac:spMkLst>
            <pc:docMk/>
            <pc:sldMasterMk cId="3337646146" sldId="2147483660"/>
            <ac:spMk id="5" creationId="{00000000-0000-0000-0000-000000000000}"/>
          </ac:spMkLst>
        </pc:spChg>
        <pc:spChg chg="del">
          <ac:chgData name="Clare Madgin" userId="c2b1d72c-4138-44d9-9404-37e89b42a657" providerId="ADAL" clId="{54D57DB4-6370-46C0-B621-1871BA87C4FD}" dt="2025-02-17T15:39:06.220" v="1" actId="478"/>
          <ac:spMkLst>
            <pc:docMk/>
            <pc:sldMasterMk cId="3337646146" sldId="2147483660"/>
            <ac:spMk id="6" creationId="{00000000-0000-0000-0000-000000000000}"/>
          </ac:spMkLst>
        </pc:spChg>
        <pc:sldLayoutChg chg="addSp delSp modSp mod">
          <pc:chgData name="Clare Madgin" userId="c2b1d72c-4138-44d9-9404-37e89b42a657" providerId="ADAL" clId="{54D57DB4-6370-46C0-B621-1871BA87C4FD}" dt="2025-02-17T15:39:19.720" v="6" actId="478"/>
          <pc:sldLayoutMkLst>
            <pc:docMk/>
            <pc:sldMasterMk cId="3337646146" sldId="2147483660"/>
            <pc:sldLayoutMk cId="112951460" sldId="2147483661"/>
          </pc:sldLayoutMkLst>
          <pc:spChg chg="del mod">
            <ac:chgData name="Clare Madgin" userId="c2b1d72c-4138-44d9-9404-37e89b42a657" providerId="ADAL" clId="{54D57DB4-6370-46C0-B621-1871BA87C4FD}" dt="2025-02-17T15:39:17.544" v="5" actId="478"/>
            <ac:spMkLst>
              <pc:docMk/>
              <pc:sldMasterMk cId="3337646146" sldId="2147483660"/>
              <pc:sldLayoutMk cId="112951460" sldId="2147483661"/>
              <ac:spMk id="5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19.720" v="6" actId="478"/>
            <ac:spMkLst>
              <pc:docMk/>
              <pc:sldMasterMk cId="3337646146" sldId="2147483660"/>
              <pc:sldLayoutMk cId="112951460" sldId="2147483661"/>
              <ac:spMk id="6" creationId="{00000000-0000-0000-0000-000000000000}"/>
            </ac:spMkLst>
          </pc:spChg>
          <pc:spChg chg="add del">
            <ac:chgData name="Clare Madgin" userId="c2b1d72c-4138-44d9-9404-37e89b42a657" providerId="ADAL" clId="{54D57DB4-6370-46C0-B621-1871BA87C4FD}" dt="2025-02-17T15:39:11.921" v="3" actId="478"/>
            <ac:spMkLst>
              <pc:docMk/>
              <pc:sldMasterMk cId="3337646146" sldId="2147483660"/>
              <pc:sldLayoutMk cId="112951460" sldId="2147483661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23.757" v="8" actId="478"/>
          <pc:sldLayoutMkLst>
            <pc:docMk/>
            <pc:sldMasterMk cId="3337646146" sldId="2147483660"/>
            <pc:sldLayoutMk cId="862831291" sldId="2147483662"/>
          </pc:sldLayoutMkLst>
          <pc:spChg chg="del">
            <ac:chgData name="Clare Madgin" userId="c2b1d72c-4138-44d9-9404-37e89b42a657" providerId="ADAL" clId="{54D57DB4-6370-46C0-B621-1871BA87C4FD}" dt="2025-02-17T15:39:22.137" v="7" actId="478"/>
            <ac:spMkLst>
              <pc:docMk/>
              <pc:sldMasterMk cId="3337646146" sldId="2147483660"/>
              <pc:sldLayoutMk cId="862831291" sldId="2147483662"/>
              <ac:spMk id="5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23.757" v="8" actId="478"/>
            <ac:spMkLst>
              <pc:docMk/>
              <pc:sldMasterMk cId="3337646146" sldId="2147483660"/>
              <pc:sldLayoutMk cId="862831291" sldId="2147483662"/>
              <ac:spMk id="6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28.778" v="10" actId="478"/>
          <pc:sldLayoutMkLst>
            <pc:docMk/>
            <pc:sldMasterMk cId="3337646146" sldId="2147483660"/>
            <pc:sldLayoutMk cId="2537906871" sldId="2147483664"/>
          </pc:sldLayoutMkLst>
          <pc:spChg chg="del">
            <ac:chgData name="Clare Madgin" userId="c2b1d72c-4138-44d9-9404-37e89b42a657" providerId="ADAL" clId="{54D57DB4-6370-46C0-B621-1871BA87C4FD}" dt="2025-02-17T15:39:26.234" v="9" actId="478"/>
            <ac:spMkLst>
              <pc:docMk/>
              <pc:sldMasterMk cId="3337646146" sldId="2147483660"/>
              <pc:sldLayoutMk cId="2537906871" sldId="2147483664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28.778" v="10" actId="478"/>
            <ac:spMkLst>
              <pc:docMk/>
              <pc:sldMasterMk cId="3337646146" sldId="2147483660"/>
              <pc:sldLayoutMk cId="2537906871" sldId="2147483664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33.135" v="12" actId="478"/>
          <pc:sldLayoutMkLst>
            <pc:docMk/>
            <pc:sldMasterMk cId="3337646146" sldId="2147483660"/>
            <pc:sldLayoutMk cId="648381173" sldId="2147483665"/>
          </pc:sldLayoutMkLst>
          <pc:spChg chg="del">
            <ac:chgData name="Clare Madgin" userId="c2b1d72c-4138-44d9-9404-37e89b42a657" providerId="ADAL" clId="{54D57DB4-6370-46C0-B621-1871BA87C4FD}" dt="2025-02-17T15:39:31.185" v="11" actId="478"/>
            <ac:spMkLst>
              <pc:docMk/>
              <pc:sldMasterMk cId="3337646146" sldId="2147483660"/>
              <pc:sldLayoutMk cId="648381173" sldId="2147483665"/>
              <ac:spMk id="8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33.135" v="12" actId="478"/>
            <ac:spMkLst>
              <pc:docMk/>
              <pc:sldMasterMk cId="3337646146" sldId="2147483660"/>
              <pc:sldLayoutMk cId="648381173" sldId="2147483665"/>
              <ac:spMk id="9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36.937" v="14" actId="478"/>
          <pc:sldLayoutMkLst>
            <pc:docMk/>
            <pc:sldMasterMk cId="3337646146" sldId="2147483660"/>
            <pc:sldLayoutMk cId="3610016799" sldId="2147483666"/>
          </pc:sldLayoutMkLst>
          <pc:spChg chg="del">
            <ac:chgData name="Clare Madgin" userId="c2b1d72c-4138-44d9-9404-37e89b42a657" providerId="ADAL" clId="{54D57DB4-6370-46C0-B621-1871BA87C4FD}" dt="2025-02-17T15:39:35.913" v="13" actId="478"/>
            <ac:spMkLst>
              <pc:docMk/>
              <pc:sldMasterMk cId="3337646146" sldId="2147483660"/>
              <pc:sldLayoutMk cId="3610016799" sldId="2147483666"/>
              <ac:spMk id="4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36.937" v="14" actId="478"/>
            <ac:spMkLst>
              <pc:docMk/>
              <pc:sldMasterMk cId="3337646146" sldId="2147483660"/>
              <pc:sldLayoutMk cId="3610016799" sldId="2147483666"/>
              <ac:spMk id="5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56.439" v="20" actId="478"/>
          <pc:sldLayoutMkLst>
            <pc:docMk/>
            <pc:sldMasterMk cId="3337646146" sldId="2147483660"/>
            <pc:sldLayoutMk cId="4294407970" sldId="2147483668"/>
          </pc:sldLayoutMkLst>
          <pc:spChg chg="del">
            <ac:chgData name="Clare Madgin" userId="c2b1d72c-4138-44d9-9404-37e89b42a657" providerId="ADAL" clId="{54D57DB4-6370-46C0-B621-1871BA87C4FD}" dt="2025-02-17T15:39:54.968" v="19" actId="478"/>
            <ac:spMkLst>
              <pc:docMk/>
              <pc:sldMasterMk cId="3337646146" sldId="2147483660"/>
              <pc:sldLayoutMk cId="4294407970" sldId="2147483668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56.439" v="20" actId="478"/>
            <ac:spMkLst>
              <pc:docMk/>
              <pc:sldMasterMk cId="3337646146" sldId="2147483660"/>
              <pc:sldLayoutMk cId="4294407970" sldId="2147483668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52.331" v="18" actId="478"/>
          <pc:sldLayoutMkLst>
            <pc:docMk/>
            <pc:sldMasterMk cId="3337646146" sldId="2147483660"/>
            <pc:sldLayoutMk cId="1315107428" sldId="2147483669"/>
          </pc:sldLayoutMkLst>
          <pc:spChg chg="del">
            <ac:chgData name="Clare Madgin" userId="c2b1d72c-4138-44d9-9404-37e89b42a657" providerId="ADAL" clId="{54D57DB4-6370-46C0-B621-1871BA87C4FD}" dt="2025-02-17T15:39:47.224" v="17" actId="478"/>
            <ac:spMkLst>
              <pc:docMk/>
              <pc:sldMasterMk cId="3337646146" sldId="2147483660"/>
              <pc:sldLayoutMk cId="1315107428" sldId="2147483669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52.331" v="18" actId="478"/>
            <ac:spMkLst>
              <pc:docMk/>
              <pc:sldMasterMk cId="3337646146" sldId="2147483660"/>
              <pc:sldLayoutMk cId="1315107428" sldId="2147483669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40:00.712" v="22" actId="478"/>
          <pc:sldLayoutMkLst>
            <pc:docMk/>
            <pc:sldMasterMk cId="3337646146" sldId="2147483660"/>
            <pc:sldLayoutMk cId="2228923463" sldId="2147483670"/>
          </pc:sldLayoutMkLst>
          <pc:spChg chg="del">
            <ac:chgData name="Clare Madgin" userId="c2b1d72c-4138-44d9-9404-37e89b42a657" providerId="ADAL" clId="{54D57DB4-6370-46C0-B621-1871BA87C4FD}" dt="2025-02-17T15:39:59.851" v="21" actId="478"/>
            <ac:spMkLst>
              <pc:docMk/>
              <pc:sldMasterMk cId="3337646146" sldId="2147483660"/>
              <pc:sldLayoutMk cId="2228923463" sldId="2147483670"/>
              <ac:spMk id="4" creationId="{E0806B3F-18F1-2083-E648-38C6004E35D4}"/>
            </ac:spMkLst>
          </pc:spChg>
          <pc:spChg chg="del">
            <ac:chgData name="Clare Madgin" userId="c2b1d72c-4138-44d9-9404-37e89b42a657" providerId="ADAL" clId="{54D57DB4-6370-46C0-B621-1871BA87C4FD}" dt="2025-02-17T15:40:00.712" v="22" actId="478"/>
            <ac:spMkLst>
              <pc:docMk/>
              <pc:sldMasterMk cId="3337646146" sldId="2147483660"/>
              <pc:sldLayoutMk cId="2228923463" sldId="2147483670"/>
              <ac:spMk id="5" creationId="{B3A59F17-E33F-C97E-03FE-8C4522A8F8AB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40:05.736" v="24" actId="478"/>
          <pc:sldLayoutMkLst>
            <pc:docMk/>
            <pc:sldMasterMk cId="3337646146" sldId="2147483660"/>
            <pc:sldLayoutMk cId="1069587462" sldId="2147483671"/>
          </pc:sldLayoutMkLst>
          <pc:spChg chg="del">
            <ac:chgData name="Clare Madgin" userId="c2b1d72c-4138-44d9-9404-37e89b42a657" providerId="ADAL" clId="{54D57DB4-6370-46C0-B621-1871BA87C4FD}" dt="2025-02-17T15:40:03.767" v="23" actId="478"/>
            <ac:spMkLst>
              <pc:docMk/>
              <pc:sldMasterMk cId="3337646146" sldId="2147483660"/>
              <pc:sldLayoutMk cId="1069587462" sldId="2147483671"/>
              <ac:spMk id="4" creationId="{E0806B3F-18F1-2083-E648-38C6004E35D4}"/>
            </ac:spMkLst>
          </pc:spChg>
          <pc:spChg chg="del">
            <ac:chgData name="Clare Madgin" userId="c2b1d72c-4138-44d9-9404-37e89b42a657" providerId="ADAL" clId="{54D57DB4-6370-46C0-B621-1871BA87C4FD}" dt="2025-02-17T15:40:05.736" v="24" actId="478"/>
            <ac:spMkLst>
              <pc:docMk/>
              <pc:sldMasterMk cId="3337646146" sldId="2147483660"/>
              <pc:sldLayoutMk cId="1069587462" sldId="2147483671"/>
              <ac:spMk id="5" creationId="{B3A59F17-E33F-C97E-03FE-8C4522A8F8AB}"/>
            </ac:spMkLst>
          </pc:spChg>
        </pc:sldLayoutChg>
        <pc:sldLayoutChg chg="delSp mod">
          <pc:chgData name="Clare Madgin" userId="c2b1d72c-4138-44d9-9404-37e89b42a657" providerId="ADAL" clId="{54D57DB4-6370-46C0-B621-1871BA87C4FD}" dt="2025-02-17T15:39:41.049" v="16" actId="478"/>
          <pc:sldLayoutMkLst>
            <pc:docMk/>
            <pc:sldMasterMk cId="3337646146" sldId="2147483660"/>
            <pc:sldLayoutMk cId="2755130693" sldId="2147483672"/>
          </pc:sldLayoutMkLst>
          <pc:spChg chg="del">
            <ac:chgData name="Clare Madgin" userId="c2b1d72c-4138-44d9-9404-37e89b42a657" providerId="ADAL" clId="{54D57DB4-6370-46C0-B621-1871BA87C4FD}" dt="2025-02-17T15:39:39.561" v="15" actId="478"/>
            <ac:spMkLst>
              <pc:docMk/>
              <pc:sldMasterMk cId="3337646146" sldId="2147483660"/>
              <pc:sldLayoutMk cId="2755130693" sldId="2147483672"/>
              <ac:spMk id="4" creationId="{00000000-0000-0000-0000-000000000000}"/>
            </ac:spMkLst>
          </pc:spChg>
          <pc:spChg chg="del">
            <ac:chgData name="Clare Madgin" userId="c2b1d72c-4138-44d9-9404-37e89b42a657" providerId="ADAL" clId="{54D57DB4-6370-46C0-B621-1871BA87C4FD}" dt="2025-02-17T15:39:41.049" v="16" actId="478"/>
            <ac:spMkLst>
              <pc:docMk/>
              <pc:sldMasterMk cId="3337646146" sldId="2147483660"/>
              <pc:sldLayoutMk cId="2755130693" sldId="2147483672"/>
              <ac:spMk id="5" creationId="{00000000-0000-0000-0000-000000000000}"/>
            </ac:spMkLst>
          </pc:spChg>
        </pc:sldLayoutChg>
        <pc:sldLayoutChg chg="addSp modSp mod">
          <pc:chgData name="Clare Madgin" userId="c2b1d72c-4138-44d9-9404-37e89b42a657" providerId="ADAL" clId="{54D57DB4-6370-46C0-B621-1871BA87C4FD}" dt="2025-02-17T15:40:39.940" v="30" actId="1076"/>
          <pc:sldLayoutMkLst>
            <pc:docMk/>
            <pc:sldMasterMk cId="3337646146" sldId="2147483660"/>
            <pc:sldLayoutMk cId="776594209" sldId="2147483673"/>
          </pc:sldLayoutMkLst>
          <pc:picChg chg="add mod">
            <ac:chgData name="Clare Madgin" userId="c2b1d72c-4138-44d9-9404-37e89b42a657" providerId="ADAL" clId="{54D57DB4-6370-46C0-B621-1871BA87C4FD}" dt="2025-02-17T15:40:39.940" v="30" actId="1076"/>
            <ac:picMkLst>
              <pc:docMk/>
              <pc:sldMasterMk cId="3337646146" sldId="2147483660"/>
              <pc:sldLayoutMk cId="776594209" sldId="2147483673"/>
              <ac:picMk id="5" creationId="{E93A8651-D74C-3ACB-9F2E-852AFC55C075}"/>
            </ac:picMkLst>
          </pc:picChg>
        </pc:sldLayoutChg>
        <pc:sldLayoutChg chg="addSp modSp mod">
          <pc:chgData name="Clare Madgin" userId="c2b1d72c-4138-44d9-9404-37e89b42a657" providerId="ADAL" clId="{54D57DB4-6370-46C0-B621-1871BA87C4FD}" dt="2025-02-17T15:41:07.922" v="33" actId="1076"/>
          <pc:sldLayoutMkLst>
            <pc:docMk/>
            <pc:sldMasterMk cId="3337646146" sldId="2147483660"/>
            <pc:sldLayoutMk cId="1367366828" sldId="2147483674"/>
          </pc:sldLayoutMkLst>
          <pc:picChg chg="add mod">
            <ac:chgData name="Clare Madgin" userId="c2b1d72c-4138-44d9-9404-37e89b42a657" providerId="ADAL" clId="{54D57DB4-6370-46C0-B621-1871BA87C4FD}" dt="2025-02-17T15:41:07.922" v="33" actId="1076"/>
            <ac:picMkLst>
              <pc:docMk/>
              <pc:sldMasterMk cId="3337646146" sldId="2147483660"/>
              <pc:sldLayoutMk cId="1367366828" sldId="2147483674"/>
              <ac:picMk id="6" creationId="{9710DBA9-BB8F-7CB8-782B-D32DDAAB9B13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4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822" y="2196612"/>
            <a:ext cx="10058400" cy="231094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11592" y="4638066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5319" y="990579"/>
            <a:ext cx="4041903" cy="497339"/>
          </a:xfrm>
          <a:prstGeom prst="rect">
            <a:avLst/>
          </a:prstGeom>
        </p:spPr>
      </p:pic>
      <p:pic>
        <p:nvPicPr>
          <p:cNvPr id="12" name="Picture 11" descr="A blue and black logo&#10;&#10;Description automatically generated">
            <a:extLst>
              <a:ext uri="{FF2B5EF4-FFF2-40B4-BE49-F238E27FC236}">
                <a16:creationId xmlns:a16="http://schemas.microsoft.com/office/drawing/2014/main" id="{7ACDB030-80BF-9E63-7199-261CF5D69F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84739"/>
            <a:ext cx="3306055" cy="170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356451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3" y="2807693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39439" y="2053729"/>
            <a:ext cx="5913121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 for listening!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79" y="1271017"/>
            <a:ext cx="8887378" cy="1098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2587752"/>
            <a:ext cx="4937760" cy="32813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587751"/>
            <a:ext cx="4937760" cy="32813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12520" y="247850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1270617"/>
            <a:ext cx="8838217" cy="8398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2379300"/>
            <a:ext cx="4937760" cy="484921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2520" y="2878550"/>
            <a:ext cx="4937760" cy="32204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3160" y="2379299"/>
            <a:ext cx="4937760" cy="48492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3160" y="2878551"/>
            <a:ext cx="4937760" cy="32204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12520" y="2222477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5" name="Picture 4" descr="A blue and white logo with a castle and buildings&#10;&#10;AI-generated content may be incorrect.">
            <a:extLst>
              <a:ext uri="{FF2B5EF4-FFF2-40B4-BE49-F238E27FC236}">
                <a16:creationId xmlns:a16="http://schemas.microsoft.com/office/drawing/2014/main" id="{E93A8651-D74C-3ACB-9F2E-852AFC55C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513" y="5330952"/>
            <a:ext cx="689969" cy="61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9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5" name="Picture 4" descr="A blue and white logo with a castle and buildings&#10;&#10;AI-generated content may be incorrect.">
            <a:extLst>
              <a:ext uri="{FF2B5EF4-FFF2-40B4-BE49-F238E27FC236}">
                <a16:creationId xmlns:a16="http://schemas.microsoft.com/office/drawing/2014/main" id="{E93A8651-D74C-3ACB-9F2E-852AFC55C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513" y="5330952"/>
            <a:ext cx="689969" cy="6116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10DBA9-BB8F-7CB8-782B-D32DDAAB9B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5636799"/>
            <a:ext cx="2176272" cy="26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6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4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61188"/>
            <a:ext cx="10115202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971800"/>
            <a:ext cx="10058400" cy="2897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32822EEC-BE42-4FF8-E439-6D7FD0DD4C4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07955"/>
            <a:ext cx="1728216" cy="89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73" r:id="rId6"/>
    <p:sldLayoutId id="2147483674" r:id="rId7"/>
    <p:sldLayoutId id="2147483672" r:id="rId8"/>
    <p:sldLayoutId id="2147483669" r:id="rId9"/>
    <p:sldLayoutId id="2147483668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8762-F597-4FD8-9B18-28C95C02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A8828-F04B-4466-936C-7ECD090E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2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CB0DAD-A274-6088-8DC1-9821BB5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87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62489-3056-E8CB-AA4B-1F476BBF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F0549-2510-29AD-C822-CB237EFBB0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65ED31-7B14-98DE-B66B-17A989B2E7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5AA6-7545-36B8-2B70-5E7436A2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8ABE-2B4B-7461-BDA9-E660EF3ABD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E1921-427F-1C31-C0A1-8611E6C5B7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D7F90-F5A9-3AAB-6EFB-F53322A6D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F0488-466A-22A6-C40C-FEE7928EB8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9416-D004-91D3-2BE4-DE3D2C9A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E9D079-99E2-8EE5-C6F3-4E478634537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E9F6D-B01C-19D8-CC77-C5D194906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89FF47-AC08-5EF6-41C6-6EADEC98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5147F-333C-522D-547C-C6917805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7AE1C-290B-7477-77DE-B957114EF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1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7C8A22-FAB5-0611-30AB-18B13986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9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8CC167-B9AE-58DC-01C7-9C0C92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10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4">
      <a:dk1>
        <a:srgbClr val="000000"/>
      </a:dk1>
      <a:lt1>
        <a:sysClr val="window" lastClr="FFFFFF"/>
      </a:lt1>
      <a:dk2>
        <a:srgbClr val="2F4D8D"/>
      </a:dk2>
      <a:lt2>
        <a:srgbClr val="F4FAF6"/>
      </a:lt2>
      <a:accent1>
        <a:srgbClr val="8086B4"/>
      </a:accent1>
      <a:accent2>
        <a:srgbClr val="D93740"/>
      </a:accent2>
      <a:accent3>
        <a:srgbClr val="FFAD33"/>
      </a:accent3>
      <a:accent4>
        <a:srgbClr val="90C841"/>
      </a:accent4>
      <a:accent5>
        <a:srgbClr val="B2D3E6"/>
      </a:accent5>
      <a:accent6>
        <a:srgbClr val="76C14E"/>
      </a:accent6>
      <a:hlink>
        <a:srgbClr val="27AAE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11</cp:revision>
  <dcterms:created xsi:type="dcterms:W3CDTF">2023-07-04T09:36:52Z</dcterms:created>
  <dcterms:modified xsi:type="dcterms:W3CDTF">2025-02-17T15:41:13Z</dcterms:modified>
</cp:coreProperties>
</file>