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C0B39-8457-4D07-87E8-18191F19B883}" v="44" dt="2023-07-05T13:23:20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127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Madgin" userId="c2b1d72c-4138-44d9-9404-37e89b42a657" providerId="ADAL" clId="{301C0B39-8457-4D07-87E8-18191F19B883}"/>
    <pc:docChg chg="undo custSel addSld delSld modSld sldOrd addMainMaster delMainMaster modMainMaster">
      <pc:chgData name="Clare Madgin" userId="c2b1d72c-4138-44d9-9404-37e89b42a657" providerId="ADAL" clId="{301C0B39-8457-4D07-87E8-18191F19B883}" dt="2025-02-17T15:37:42.262" v="422" actId="478"/>
      <pc:docMkLst>
        <pc:docMk/>
      </pc:docMkLst>
      <pc:sldChg chg="modSp mod">
        <pc:chgData name="Clare Madgin" userId="c2b1d72c-4138-44d9-9404-37e89b42a657" providerId="ADAL" clId="{301C0B39-8457-4D07-87E8-18191F19B883}" dt="2023-07-05T13:26:41.682" v="390" actId="6549"/>
        <pc:sldMkLst>
          <pc:docMk/>
          <pc:sldMk cId="1906793587" sldId="256"/>
        </pc:sldMkLst>
      </pc:sldChg>
      <pc:sldChg chg="new del">
        <pc:chgData name="Clare Madgin" userId="c2b1d72c-4138-44d9-9404-37e89b42a657" providerId="ADAL" clId="{301C0B39-8457-4D07-87E8-18191F19B883}" dt="2023-07-05T13:26:44.090" v="391" actId="47"/>
        <pc:sldMkLst>
          <pc:docMk/>
          <pc:sldMk cId="2701989447" sldId="257"/>
        </pc:sldMkLst>
      </pc:sldChg>
      <pc:sldChg chg="del">
        <pc:chgData name="Clare Madgin" userId="c2b1d72c-4138-44d9-9404-37e89b42a657" providerId="ADAL" clId="{301C0B39-8457-4D07-87E8-18191F19B883}" dt="2023-07-05T12:50:30.522" v="95" actId="47"/>
        <pc:sldMkLst>
          <pc:docMk/>
          <pc:sldMk cId="266724532" sldId="258"/>
        </pc:sldMkLst>
      </pc:sldChg>
      <pc:sldChg chg="modSp new del mod">
        <pc:chgData name="Clare Madgin" userId="c2b1d72c-4138-44d9-9404-37e89b42a657" providerId="ADAL" clId="{301C0B39-8457-4D07-87E8-18191F19B883}" dt="2023-07-05T13:26:32.584" v="377" actId="680"/>
        <pc:sldMkLst>
          <pc:docMk/>
          <pc:sldMk cId="4109752034" sldId="258"/>
        </pc:sldMkLst>
      </pc:sldChg>
      <pc:sldChg chg="del">
        <pc:chgData name="Clare Madgin" userId="c2b1d72c-4138-44d9-9404-37e89b42a657" providerId="ADAL" clId="{301C0B39-8457-4D07-87E8-18191F19B883}" dt="2023-07-05T12:50:31.026" v="96" actId="47"/>
        <pc:sldMkLst>
          <pc:docMk/>
          <pc:sldMk cId="3602075670" sldId="259"/>
        </pc:sldMkLst>
      </pc:sldChg>
      <pc:sldChg chg="del">
        <pc:chgData name="Clare Madgin" userId="c2b1d72c-4138-44d9-9404-37e89b42a657" providerId="ADAL" clId="{301C0B39-8457-4D07-87E8-18191F19B883}" dt="2023-07-05T12:50:32.290" v="99" actId="47"/>
        <pc:sldMkLst>
          <pc:docMk/>
          <pc:sldMk cId="3534433115" sldId="260"/>
        </pc:sldMkLst>
      </pc:sldChg>
      <pc:sldChg chg="del">
        <pc:chgData name="Clare Madgin" userId="c2b1d72c-4138-44d9-9404-37e89b42a657" providerId="ADAL" clId="{301C0B39-8457-4D07-87E8-18191F19B883}" dt="2023-07-05T12:50:32.650" v="100" actId="47"/>
        <pc:sldMkLst>
          <pc:docMk/>
          <pc:sldMk cId="2814419046" sldId="261"/>
        </pc:sldMkLst>
      </pc:sldChg>
      <pc:sldChg chg="del">
        <pc:chgData name="Clare Madgin" userId="c2b1d72c-4138-44d9-9404-37e89b42a657" providerId="ADAL" clId="{301C0B39-8457-4D07-87E8-18191F19B883}" dt="2023-07-05T12:50:31.517" v="97" actId="47"/>
        <pc:sldMkLst>
          <pc:docMk/>
          <pc:sldMk cId="2414961057" sldId="262"/>
        </pc:sldMkLst>
      </pc:sldChg>
      <pc:sldChg chg="modSp del mod">
        <pc:chgData name="Clare Madgin" userId="c2b1d72c-4138-44d9-9404-37e89b42a657" providerId="ADAL" clId="{301C0B39-8457-4D07-87E8-18191F19B883}" dt="2023-07-05T12:50:33.086" v="101" actId="47"/>
        <pc:sldMkLst>
          <pc:docMk/>
          <pc:sldMk cId="2750496667" sldId="263"/>
        </pc:sldMkLst>
      </pc:sldChg>
      <pc:sldChg chg="del">
        <pc:chgData name="Clare Madgin" userId="c2b1d72c-4138-44d9-9404-37e89b42a657" providerId="ADAL" clId="{301C0B39-8457-4D07-87E8-18191F19B883}" dt="2023-07-05T12:50:34.532" v="103" actId="47"/>
        <pc:sldMkLst>
          <pc:docMk/>
          <pc:sldMk cId="3071310583" sldId="264"/>
        </pc:sldMkLst>
      </pc:sldChg>
      <pc:sldChg chg="del ord">
        <pc:chgData name="Clare Madgin" userId="c2b1d72c-4138-44d9-9404-37e89b42a657" providerId="ADAL" clId="{301C0B39-8457-4D07-87E8-18191F19B883}" dt="2023-07-05T12:50:33.766" v="102" actId="47"/>
        <pc:sldMkLst>
          <pc:docMk/>
          <pc:sldMk cId="1263879566" sldId="265"/>
        </pc:sldMkLst>
      </pc:sldChg>
      <pc:sldChg chg="new del">
        <pc:chgData name="Clare Madgin" userId="c2b1d72c-4138-44d9-9404-37e89b42a657" providerId="ADAL" clId="{301C0B39-8457-4D07-87E8-18191F19B883}" dt="2023-07-05T12:48:37.777" v="87" actId="47"/>
        <pc:sldMkLst>
          <pc:docMk/>
          <pc:sldMk cId="1642127046" sldId="266"/>
        </pc:sldMkLst>
      </pc:sldChg>
      <pc:sldChg chg="new del">
        <pc:chgData name="Clare Madgin" userId="c2b1d72c-4138-44d9-9404-37e89b42a657" providerId="ADAL" clId="{301C0B39-8457-4D07-87E8-18191F19B883}" dt="2023-07-05T12:50:31.897" v="98" actId="47"/>
        <pc:sldMkLst>
          <pc:docMk/>
          <pc:sldMk cId="4022091405" sldId="266"/>
        </pc:sldMkLst>
      </pc:sldChg>
      <pc:sldMasterChg chg="delSp modSp mod addSldLayout delSldLayout modSldLayout sldLayoutOrd">
        <pc:chgData name="Clare Madgin" userId="c2b1d72c-4138-44d9-9404-37e89b42a657" providerId="ADAL" clId="{301C0B39-8457-4D07-87E8-18191F19B883}" dt="2025-02-17T15:37:42.262" v="422" actId="478"/>
        <pc:sldMasterMkLst>
          <pc:docMk/>
          <pc:sldMasterMk cId="3337646146" sldId="2147483660"/>
        </pc:sldMasterMkLst>
        <pc:spChg chg="del">
          <ac:chgData name="Clare Madgin" userId="c2b1d72c-4138-44d9-9404-37e89b42a657" providerId="ADAL" clId="{301C0B39-8457-4D07-87E8-18191F19B883}" dt="2025-02-17T15:37:38.913" v="421" actId="478"/>
          <ac:spMkLst>
            <pc:docMk/>
            <pc:sldMasterMk cId="3337646146" sldId="2147483660"/>
            <ac:spMk id="5" creationId="{00000000-0000-0000-0000-000000000000}"/>
          </ac:spMkLst>
        </pc:spChg>
        <pc:spChg chg="del">
          <ac:chgData name="Clare Madgin" userId="c2b1d72c-4138-44d9-9404-37e89b42a657" providerId="ADAL" clId="{301C0B39-8457-4D07-87E8-18191F19B883}" dt="2025-02-17T15:37:42.262" v="422" actId="478"/>
          <ac:spMkLst>
            <pc:docMk/>
            <pc:sldMasterMk cId="3337646146" sldId="2147483660"/>
            <ac:spMk id="6" creationId="{00000000-0000-0000-0000-000000000000}"/>
          </ac:spMkLst>
        </pc:spChg>
        <pc:sldLayoutChg chg="delSp modSp mod">
          <pc:chgData name="Clare Madgin" userId="c2b1d72c-4138-44d9-9404-37e89b42a657" providerId="ADAL" clId="{301C0B39-8457-4D07-87E8-18191F19B883}" dt="2025-02-17T10:46:33.294" v="394" actId="478"/>
          <pc:sldLayoutMkLst>
            <pc:docMk/>
            <pc:sldMasterMk cId="3337646146" sldId="2147483660"/>
            <pc:sldLayoutMk cId="112951460" sldId="2147483661"/>
          </pc:sldLayoutMkLst>
          <pc:spChg chg="del">
            <ac:chgData name="Clare Madgin" userId="c2b1d72c-4138-44d9-9404-37e89b42a657" providerId="ADAL" clId="{301C0B39-8457-4D07-87E8-18191F19B883}" dt="2025-02-17T10:46:28.934" v="392" actId="478"/>
            <ac:spMkLst>
              <pc:docMk/>
              <pc:sldMasterMk cId="3337646146" sldId="2147483660"/>
              <pc:sldLayoutMk cId="112951460" sldId="2147483661"/>
              <ac:spMk id="5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6:33.294" v="394" actId="478"/>
            <ac:spMkLst>
              <pc:docMk/>
              <pc:sldMasterMk cId="3337646146" sldId="2147483660"/>
              <pc:sldLayoutMk cId="112951460" sldId="2147483661"/>
              <ac:spMk id="6" creationId="{00000000-0000-0000-0000-000000000000}"/>
            </ac:spMkLst>
          </pc:spChg>
          <pc:spChg chg="mod">
            <ac:chgData name="Clare Madgin" userId="c2b1d72c-4138-44d9-9404-37e89b42a657" providerId="ADAL" clId="{301C0B39-8457-4D07-87E8-18191F19B883}" dt="2025-02-17T10:46:31.119" v="393" actId="1076"/>
            <ac:spMkLst>
              <pc:docMk/>
              <pc:sldMasterMk cId="3337646146" sldId="2147483660"/>
              <pc:sldLayoutMk cId="112951460" sldId="2147483661"/>
              <ac:spMk id="7" creationId="{00000000-0000-0000-0000-000000000000}"/>
            </ac:spMkLst>
          </pc:spChg>
        </pc:sldLayoutChg>
        <pc:sldLayoutChg chg="delSp mod">
          <pc:chgData name="Clare Madgin" userId="c2b1d72c-4138-44d9-9404-37e89b42a657" providerId="ADAL" clId="{301C0B39-8457-4D07-87E8-18191F19B883}" dt="2025-02-17T10:46:37.341" v="396" actId="478"/>
          <pc:sldLayoutMkLst>
            <pc:docMk/>
            <pc:sldMasterMk cId="3337646146" sldId="2147483660"/>
            <pc:sldLayoutMk cId="862831291" sldId="2147483662"/>
          </pc:sldLayoutMkLst>
          <pc:spChg chg="del">
            <ac:chgData name="Clare Madgin" userId="c2b1d72c-4138-44d9-9404-37e89b42a657" providerId="ADAL" clId="{301C0B39-8457-4D07-87E8-18191F19B883}" dt="2025-02-17T10:46:36.190" v="395" actId="478"/>
            <ac:spMkLst>
              <pc:docMk/>
              <pc:sldMasterMk cId="3337646146" sldId="2147483660"/>
              <pc:sldLayoutMk cId="862831291" sldId="2147483662"/>
              <ac:spMk id="5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6:37.341" v="396" actId="478"/>
            <ac:spMkLst>
              <pc:docMk/>
              <pc:sldMasterMk cId="3337646146" sldId="2147483660"/>
              <pc:sldLayoutMk cId="862831291" sldId="2147483662"/>
              <ac:spMk id="6" creationId="{00000000-0000-0000-0000-000000000000}"/>
            </ac:spMkLst>
          </pc:spChg>
        </pc:sldLayoutChg>
        <pc:sldLayoutChg chg="delSp mod">
          <pc:chgData name="Clare Madgin" userId="c2b1d72c-4138-44d9-9404-37e89b42a657" providerId="ADAL" clId="{301C0B39-8457-4D07-87E8-18191F19B883}" dt="2025-02-17T10:46:40.813" v="398" actId="478"/>
          <pc:sldLayoutMkLst>
            <pc:docMk/>
            <pc:sldMasterMk cId="3337646146" sldId="2147483660"/>
            <pc:sldLayoutMk cId="2537906871" sldId="2147483664"/>
          </pc:sldLayoutMkLst>
          <pc:spChg chg="del">
            <ac:chgData name="Clare Madgin" userId="c2b1d72c-4138-44d9-9404-37e89b42a657" providerId="ADAL" clId="{301C0B39-8457-4D07-87E8-18191F19B883}" dt="2025-02-17T10:46:39.647" v="397" actId="478"/>
            <ac:spMkLst>
              <pc:docMk/>
              <pc:sldMasterMk cId="3337646146" sldId="2147483660"/>
              <pc:sldLayoutMk cId="2537906871" sldId="2147483664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6:40.813" v="398" actId="478"/>
            <ac:spMkLst>
              <pc:docMk/>
              <pc:sldMasterMk cId="3337646146" sldId="2147483660"/>
              <pc:sldLayoutMk cId="2537906871" sldId="2147483664"/>
              <ac:spMk id="7" creationId="{00000000-0000-0000-0000-000000000000}"/>
            </ac:spMkLst>
          </pc:spChg>
        </pc:sldLayoutChg>
        <pc:sldLayoutChg chg="delSp mod">
          <pc:chgData name="Clare Madgin" userId="c2b1d72c-4138-44d9-9404-37e89b42a657" providerId="ADAL" clId="{301C0B39-8457-4D07-87E8-18191F19B883}" dt="2025-02-17T10:46:56.572" v="406" actId="478"/>
          <pc:sldLayoutMkLst>
            <pc:docMk/>
            <pc:sldMasterMk cId="3337646146" sldId="2147483660"/>
            <pc:sldLayoutMk cId="648381173" sldId="2147483665"/>
          </pc:sldLayoutMkLst>
          <pc:spChg chg="del">
            <ac:chgData name="Clare Madgin" userId="c2b1d72c-4138-44d9-9404-37e89b42a657" providerId="ADAL" clId="{301C0B39-8457-4D07-87E8-18191F19B883}" dt="2025-02-17T10:46:55.340" v="405" actId="478"/>
            <ac:spMkLst>
              <pc:docMk/>
              <pc:sldMasterMk cId="3337646146" sldId="2147483660"/>
              <pc:sldLayoutMk cId="648381173" sldId="2147483665"/>
              <ac:spMk id="8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6:56.572" v="406" actId="478"/>
            <ac:spMkLst>
              <pc:docMk/>
              <pc:sldMasterMk cId="3337646146" sldId="2147483660"/>
              <pc:sldLayoutMk cId="648381173" sldId="2147483665"/>
              <ac:spMk id="9" creationId="{00000000-0000-0000-0000-000000000000}"/>
            </ac:spMkLst>
          </pc:spChg>
        </pc:sldLayoutChg>
        <pc:sldLayoutChg chg="addSp delSp modSp mod">
          <pc:chgData name="Clare Madgin" userId="c2b1d72c-4138-44d9-9404-37e89b42a657" providerId="ADAL" clId="{301C0B39-8457-4D07-87E8-18191F19B883}" dt="2025-02-17T10:47:00.702" v="408" actId="478"/>
          <pc:sldLayoutMkLst>
            <pc:docMk/>
            <pc:sldMasterMk cId="3337646146" sldId="2147483660"/>
            <pc:sldLayoutMk cId="3610016799" sldId="2147483666"/>
          </pc:sldLayoutMkLst>
          <pc:spChg chg="del">
            <ac:chgData name="Clare Madgin" userId="c2b1d72c-4138-44d9-9404-37e89b42a657" providerId="ADAL" clId="{301C0B39-8457-4D07-87E8-18191F19B883}" dt="2025-02-17T10:46:59.133" v="407" actId="478"/>
            <ac:spMkLst>
              <pc:docMk/>
              <pc:sldMasterMk cId="3337646146" sldId="2147483660"/>
              <pc:sldLayoutMk cId="3610016799" sldId="2147483666"/>
              <ac:spMk id="4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7:00.702" v="408" actId="478"/>
            <ac:spMkLst>
              <pc:docMk/>
              <pc:sldMasterMk cId="3337646146" sldId="2147483660"/>
              <pc:sldLayoutMk cId="3610016799" sldId="2147483666"/>
              <ac:spMk id="5" creationId="{00000000-0000-0000-0000-000000000000}"/>
            </ac:spMkLst>
          </pc:spChg>
        </pc:sldLayoutChg>
        <pc:sldLayoutChg chg="delSp mod">
          <pc:chgData name="Clare Madgin" userId="c2b1d72c-4138-44d9-9404-37e89b42a657" providerId="ADAL" clId="{301C0B39-8457-4D07-87E8-18191F19B883}" dt="2025-02-17T10:47:19.664" v="416" actId="478"/>
          <pc:sldLayoutMkLst>
            <pc:docMk/>
            <pc:sldMasterMk cId="3337646146" sldId="2147483660"/>
            <pc:sldLayoutMk cId="4294407970" sldId="2147483668"/>
          </pc:sldLayoutMkLst>
          <pc:spChg chg="del">
            <ac:chgData name="Clare Madgin" userId="c2b1d72c-4138-44d9-9404-37e89b42a657" providerId="ADAL" clId="{301C0B39-8457-4D07-87E8-18191F19B883}" dt="2025-02-17T10:47:18.892" v="415" actId="478"/>
            <ac:spMkLst>
              <pc:docMk/>
              <pc:sldMasterMk cId="3337646146" sldId="2147483660"/>
              <pc:sldLayoutMk cId="4294407970" sldId="2147483668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7:19.664" v="416" actId="478"/>
            <ac:spMkLst>
              <pc:docMk/>
              <pc:sldMasterMk cId="3337646146" sldId="2147483660"/>
              <pc:sldLayoutMk cId="4294407970" sldId="2147483668"/>
              <ac:spMk id="7" creationId="{00000000-0000-0000-0000-000000000000}"/>
            </ac:spMkLst>
          </pc:spChg>
        </pc:sldLayoutChg>
        <pc:sldLayoutChg chg="delSp mod">
          <pc:chgData name="Clare Madgin" userId="c2b1d72c-4138-44d9-9404-37e89b42a657" providerId="ADAL" clId="{301C0B39-8457-4D07-87E8-18191F19B883}" dt="2025-02-17T10:47:11.692" v="412" actId="478"/>
          <pc:sldLayoutMkLst>
            <pc:docMk/>
            <pc:sldMasterMk cId="3337646146" sldId="2147483660"/>
            <pc:sldLayoutMk cId="1315107428" sldId="2147483669"/>
          </pc:sldLayoutMkLst>
          <pc:spChg chg="del">
            <ac:chgData name="Clare Madgin" userId="c2b1d72c-4138-44d9-9404-37e89b42a657" providerId="ADAL" clId="{301C0B39-8457-4D07-87E8-18191F19B883}" dt="2025-02-17T10:47:08.749" v="411" actId="478"/>
            <ac:spMkLst>
              <pc:docMk/>
              <pc:sldMasterMk cId="3337646146" sldId="2147483660"/>
              <pc:sldLayoutMk cId="1315107428" sldId="2147483669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7:11.692" v="412" actId="478"/>
            <ac:spMkLst>
              <pc:docMk/>
              <pc:sldMasterMk cId="3337646146" sldId="2147483660"/>
              <pc:sldLayoutMk cId="1315107428" sldId="2147483669"/>
              <ac:spMk id="7" creationId="{00000000-0000-0000-0000-000000000000}"/>
            </ac:spMkLst>
          </pc:spChg>
        </pc:sldLayoutChg>
        <pc:sldLayoutChg chg="addSp delSp modSp mod">
          <pc:chgData name="Clare Madgin" userId="c2b1d72c-4138-44d9-9404-37e89b42a657" providerId="ADAL" clId="{301C0B39-8457-4D07-87E8-18191F19B883}" dt="2025-02-17T10:47:25.818" v="418" actId="478"/>
          <pc:sldLayoutMkLst>
            <pc:docMk/>
            <pc:sldMasterMk cId="3337646146" sldId="2147483660"/>
            <pc:sldLayoutMk cId="2228923463" sldId="2147483670"/>
          </pc:sldLayoutMkLst>
          <pc:spChg chg="del">
            <ac:chgData name="Clare Madgin" userId="c2b1d72c-4138-44d9-9404-37e89b42a657" providerId="ADAL" clId="{301C0B39-8457-4D07-87E8-18191F19B883}" dt="2025-02-17T10:47:23.211" v="417" actId="478"/>
            <ac:spMkLst>
              <pc:docMk/>
              <pc:sldMasterMk cId="3337646146" sldId="2147483660"/>
              <pc:sldLayoutMk cId="2228923463" sldId="2147483670"/>
              <ac:spMk id="4" creationId="{E0806B3F-18F1-2083-E648-38C6004E35D4}"/>
            </ac:spMkLst>
          </pc:spChg>
          <pc:spChg chg="del">
            <ac:chgData name="Clare Madgin" userId="c2b1d72c-4138-44d9-9404-37e89b42a657" providerId="ADAL" clId="{301C0B39-8457-4D07-87E8-18191F19B883}" dt="2025-02-17T10:47:25.818" v="418" actId="478"/>
            <ac:spMkLst>
              <pc:docMk/>
              <pc:sldMasterMk cId="3337646146" sldId="2147483660"/>
              <pc:sldLayoutMk cId="2228923463" sldId="2147483670"/>
              <ac:spMk id="5" creationId="{B3A59F17-E33F-C97E-03FE-8C4522A8F8AB}"/>
            </ac:spMkLst>
          </pc:spChg>
        </pc:sldLayoutChg>
        <pc:sldLayoutChg chg="delSp modSp mod">
          <pc:chgData name="Clare Madgin" userId="c2b1d72c-4138-44d9-9404-37e89b42a657" providerId="ADAL" clId="{301C0B39-8457-4D07-87E8-18191F19B883}" dt="2025-02-17T10:47:29.522" v="420" actId="478"/>
          <pc:sldLayoutMkLst>
            <pc:docMk/>
            <pc:sldMasterMk cId="3337646146" sldId="2147483660"/>
            <pc:sldLayoutMk cId="1069587462" sldId="2147483671"/>
          </pc:sldLayoutMkLst>
          <pc:spChg chg="del">
            <ac:chgData name="Clare Madgin" userId="c2b1d72c-4138-44d9-9404-37e89b42a657" providerId="ADAL" clId="{301C0B39-8457-4D07-87E8-18191F19B883}" dt="2025-02-17T10:47:28.492" v="419" actId="478"/>
            <ac:spMkLst>
              <pc:docMk/>
              <pc:sldMasterMk cId="3337646146" sldId="2147483660"/>
              <pc:sldLayoutMk cId="1069587462" sldId="2147483671"/>
              <ac:spMk id="4" creationId="{E0806B3F-18F1-2083-E648-38C6004E35D4}"/>
            </ac:spMkLst>
          </pc:spChg>
          <pc:spChg chg="del">
            <ac:chgData name="Clare Madgin" userId="c2b1d72c-4138-44d9-9404-37e89b42a657" providerId="ADAL" clId="{301C0B39-8457-4D07-87E8-18191F19B883}" dt="2025-02-17T10:47:29.522" v="420" actId="478"/>
            <ac:spMkLst>
              <pc:docMk/>
              <pc:sldMasterMk cId="3337646146" sldId="2147483660"/>
              <pc:sldLayoutMk cId="1069587462" sldId="2147483671"/>
              <ac:spMk id="5" creationId="{B3A59F17-E33F-C97E-03FE-8C4522A8F8AB}"/>
            </ac:spMkLst>
          </pc:spChg>
        </pc:sldLayoutChg>
        <pc:sldLayoutChg chg="delSp mod">
          <pc:chgData name="Clare Madgin" userId="c2b1d72c-4138-44d9-9404-37e89b42a657" providerId="ADAL" clId="{301C0B39-8457-4D07-87E8-18191F19B883}" dt="2025-02-17T10:47:05.003" v="410" actId="478"/>
          <pc:sldLayoutMkLst>
            <pc:docMk/>
            <pc:sldMasterMk cId="3337646146" sldId="2147483660"/>
            <pc:sldLayoutMk cId="2755130693" sldId="2147483672"/>
          </pc:sldLayoutMkLst>
          <pc:spChg chg="del">
            <ac:chgData name="Clare Madgin" userId="c2b1d72c-4138-44d9-9404-37e89b42a657" providerId="ADAL" clId="{301C0B39-8457-4D07-87E8-18191F19B883}" dt="2025-02-17T10:47:03.867" v="409" actId="478"/>
            <ac:spMkLst>
              <pc:docMk/>
              <pc:sldMasterMk cId="3337646146" sldId="2147483660"/>
              <pc:sldLayoutMk cId="2755130693" sldId="2147483672"/>
              <ac:spMk id="4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7:05.003" v="410" actId="478"/>
            <ac:spMkLst>
              <pc:docMk/>
              <pc:sldMasterMk cId="3337646146" sldId="2147483660"/>
              <pc:sldLayoutMk cId="2755130693" sldId="2147483672"/>
              <ac:spMk id="5" creationId="{00000000-0000-0000-0000-000000000000}"/>
            </ac:spMkLst>
          </pc:spChg>
        </pc:sldLayoutChg>
        <pc:sldLayoutChg chg="addSp delSp modSp add mod ord modTransition">
          <pc:chgData name="Clare Madgin" userId="c2b1d72c-4138-44d9-9404-37e89b42a657" providerId="ADAL" clId="{301C0B39-8457-4D07-87E8-18191F19B883}" dt="2025-02-17T10:47:15.740" v="414" actId="478"/>
          <pc:sldLayoutMkLst>
            <pc:docMk/>
            <pc:sldMasterMk cId="3337646146" sldId="2147483660"/>
            <pc:sldLayoutMk cId="2937997014" sldId="2147483673"/>
          </pc:sldLayoutMkLst>
          <pc:spChg chg="del">
            <ac:chgData name="Clare Madgin" userId="c2b1d72c-4138-44d9-9404-37e89b42a657" providerId="ADAL" clId="{301C0B39-8457-4D07-87E8-18191F19B883}" dt="2025-02-17T10:47:14.700" v="413" actId="478"/>
            <ac:spMkLst>
              <pc:docMk/>
              <pc:sldMasterMk cId="3337646146" sldId="2147483660"/>
              <pc:sldLayoutMk cId="2937997014" sldId="2147483673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7:15.740" v="414" actId="478"/>
            <ac:spMkLst>
              <pc:docMk/>
              <pc:sldMasterMk cId="3337646146" sldId="2147483660"/>
              <pc:sldLayoutMk cId="2937997014" sldId="2147483673"/>
              <ac:spMk id="7" creationId="{00000000-0000-0000-0000-000000000000}"/>
            </ac:spMkLst>
          </pc:spChg>
        </pc:sldLayoutChg>
        <pc:sldLayoutChg chg="new del mod">
          <pc:chgData name="Clare Madgin" userId="c2b1d72c-4138-44d9-9404-37e89b42a657" providerId="ADAL" clId="{301C0B39-8457-4D07-87E8-18191F19B883}" dt="2023-07-05T12:40:07.643" v="32" actId="11236"/>
          <pc:sldLayoutMkLst>
            <pc:docMk/>
            <pc:sldMasterMk cId="3337646146" sldId="2147483660"/>
            <pc:sldLayoutMk cId="632528202" sldId="2147483674"/>
          </pc:sldLayoutMkLst>
        </pc:sldLayoutChg>
        <pc:sldLayoutChg chg="new del mod">
          <pc:chgData name="Clare Madgin" userId="c2b1d72c-4138-44d9-9404-37e89b42a657" providerId="ADAL" clId="{301C0B39-8457-4D07-87E8-18191F19B883}" dt="2023-07-05T12:44:43.921" v="71" actId="11236"/>
          <pc:sldLayoutMkLst>
            <pc:docMk/>
            <pc:sldMasterMk cId="3337646146" sldId="2147483660"/>
            <pc:sldLayoutMk cId="2756673327" sldId="2147483674"/>
          </pc:sldLayoutMkLst>
        </pc:sldLayoutChg>
        <pc:sldLayoutChg chg="delSp modSp add mod modTransition">
          <pc:chgData name="Clare Madgin" userId="c2b1d72c-4138-44d9-9404-37e89b42a657" providerId="ADAL" clId="{301C0B39-8457-4D07-87E8-18191F19B883}" dt="2025-02-17T10:46:44.130" v="400" actId="478"/>
          <pc:sldLayoutMkLst>
            <pc:docMk/>
            <pc:sldMasterMk cId="3337646146" sldId="2147483660"/>
            <pc:sldLayoutMk cId="2863734677" sldId="2147483674"/>
          </pc:sldLayoutMkLst>
          <pc:spChg chg="del">
            <ac:chgData name="Clare Madgin" userId="c2b1d72c-4138-44d9-9404-37e89b42a657" providerId="ADAL" clId="{301C0B39-8457-4D07-87E8-18191F19B883}" dt="2025-02-17T10:46:43.134" v="399" actId="478"/>
            <ac:spMkLst>
              <pc:docMk/>
              <pc:sldMasterMk cId="3337646146" sldId="2147483660"/>
              <pc:sldLayoutMk cId="2863734677" sldId="2147483674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6:44.130" v="400" actId="478"/>
            <ac:spMkLst>
              <pc:docMk/>
              <pc:sldMasterMk cId="3337646146" sldId="2147483660"/>
              <pc:sldLayoutMk cId="2863734677" sldId="2147483674"/>
              <ac:spMk id="7" creationId="{00000000-0000-0000-0000-000000000000}"/>
            </ac:spMkLst>
          </pc:spChg>
        </pc:sldLayoutChg>
        <pc:sldLayoutChg chg="addSp delSp modSp add mod modTransition">
          <pc:chgData name="Clare Madgin" userId="c2b1d72c-4138-44d9-9404-37e89b42a657" providerId="ADAL" clId="{301C0B39-8457-4D07-87E8-18191F19B883}" dt="2025-02-17T10:46:48.043" v="402" actId="478"/>
          <pc:sldLayoutMkLst>
            <pc:docMk/>
            <pc:sldMasterMk cId="3337646146" sldId="2147483660"/>
            <pc:sldLayoutMk cId="400331177" sldId="2147483675"/>
          </pc:sldLayoutMkLst>
          <pc:spChg chg="del">
            <ac:chgData name="Clare Madgin" userId="c2b1d72c-4138-44d9-9404-37e89b42a657" providerId="ADAL" clId="{301C0B39-8457-4D07-87E8-18191F19B883}" dt="2025-02-17T10:46:46.990" v="401" actId="478"/>
            <ac:spMkLst>
              <pc:docMk/>
              <pc:sldMasterMk cId="3337646146" sldId="2147483660"/>
              <pc:sldLayoutMk cId="400331177" sldId="2147483675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6:48.043" v="402" actId="478"/>
            <ac:spMkLst>
              <pc:docMk/>
              <pc:sldMasterMk cId="3337646146" sldId="2147483660"/>
              <pc:sldLayoutMk cId="400331177" sldId="2147483675"/>
              <ac:spMk id="7" creationId="{00000000-0000-0000-0000-000000000000}"/>
            </ac:spMkLst>
          </pc:spChg>
        </pc:sldLayoutChg>
        <pc:sldLayoutChg chg="delSp add mod modTransition">
          <pc:chgData name="Clare Madgin" userId="c2b1d72c-4138-44d9-9404-37e89b42a657" providerId="ADAL" clId="{301C0B39-8457-4D07-87E8-18191F19B883}" dt="2025-02-17T10:46:52.030" v="404" actId="478"/>
          <pc:sldLayoutMkLst>
            <pc:docMk/>
            <pc:sldMasterMk cId="3337646146" sldId="2147483660"/>
            <pc:sldLayoutMk cId="1182577527" sldId="2147483676"/>
          </pc:sldLayoutMkLst>
          <pc:spChg chg="del">
            <ac:chgData name="Clare Madgin" userId="c2b1d72c-4138-44d9-9404-37e89b42a657" providerId="ADAL" clId="{301C0B39-8457-4D07-87E8-18191F19B883}" dt="2025-02-17T10:46:51.212" v="403" actId="478"/>
            <ac:spMkLst>
              <pc:docMk/>
              <pc:sldMasterMk cId="3337646146" sldId="2147483660"/>
              <pc:sldLayoutMk cId="1182577527" sldId="2147483676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301C0B39-8457-4D07-87E8-18191F19B883}" dt="2025-02-17T10:46:52.030" v="404" actId="478"/>
            <ac:spMkLst>
              <pc:docMk/>
              <pc:sldMasterMk cId="3337646146" sldId="2147483660"/>
              <pc:sldLayoutMk cId="1182577527" sldId="2147483676"/>
              <ac:spMk id="7" creationId="{00000000-0000-0000-0000-000000000000}"/>
            </ac:spMkLst>
          </pc:spChg>
        </pc:sldLayoutChg>
      </pc:sldMasterChg>
      <pc:sldMasterChg chg="new del mod addSldLayout delSldLayout">
        <pc:chgData name="Clare Madgin" userId="c2b1d72c-4138-44d9-9404-37e89b42a657" providerId="ADAL" clId="{301C0B39-8457-4D07-87E8-18191F19B883}" dt="2023-07-05T12:42:55.944" v="67" actId="6938"/>
        <pc:sldMasterMkLst>
          <pc:docMk/>
          <pc:sldMasterMk cId="1664353388" sldId="2147483674"/>
        </pc:sldMasterMkLst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3178243192" sldId="2147483675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1443382478" sldId="2147483676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3950662950" sldId="2147483677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3370267583" sldId="2147483678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860405368" sldId="2147483679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2681942959" sldId="2147483680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730766021" sldId="2147483681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3697802373" sldId="2147483682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3756474277" sldId="2147483683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2142059801" sldId="2147483684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2:55.944" v="67" actId="6938"/>
          <pc:sldLayoutMkLst>
            <pc:docMk/>
            <pc:sldMasterMk cId="1664353388" sldId="2147483674"/>
            <pc:sldLayoutMk cId="610569449" sldId="2147483685"/>
          </pc:sldLayoutMkLst>
        </pc:sldLayoutChg>
      </pc:sldMasterChg>
      <pc:sldMasterChg chg="new del mod addSldLayout delSldLayout">
        <pc:chgData name="Clare Madgin" userId="c2b1d72c-4138-44d9-9404-37e89b42a657" providerId="ADAL" clId="{301C0B39-8457-4D07-87E8-18191F19B883}" dt="2023-07-05T12:47:04.068" v="85" actId="2696"/>
        <pc:sldMasterMkLst>
          <pc:docMk/>
          <pc:sldMasterMk cId="3468015780" sldId="2147483674"/>
        </pc:sldMasterMkLst>
        <pc:sldLayoutChg chg="new del replId">
          <pc:chgData name="Clare Madgin" userId="c2b1d72c-4138-44d9-9404-37e89b42a657" providerId="ADAL" clId="{301C0B39-8457-4D07-87E8-18191F19B883}" dt="2023-07-05T12:47:03.994" v="74" actId="2696"/>
          <pc:sldLayoutMkLst>
            <pc:docMk/>
            <pc:sldMasterMk cId="3468015780" sldId="2147483674"/>
            <pc:sldLayoutMk cId="1295959587" sldId="2147483675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" v="75" actId="2696"/>
          <pc:sldLayoutMkLst>
            <pc:docMk/>
            <pc:sldMasterMk cId="3468015780" sldId="2147483674"/>
            <pc:sldLayoutMk cId="871628156" sldId="2147483676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.004" v="76" actId="2696"/>
          <pc:sldLayoutMkLst>
            <pc:docMk/>
            <pc:sldMasterMk cId="3468015780" sldId="2147483674"/>
            <pc:sldLayoutMk cId="1698723315" sldId="2147483677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.015" v="77" actId="2696"/>
          <pc:sldLayoutMkLst>
            <pc:docMk/>
            <pc:sldMasterMk cId="3468015780" sldId="2147483674"/>
            <pc:sldLayoutMk cId="2060001161" sldId="2147483678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.023" v="78" actId="2696"/>
          <pc:sldLayoutMkLst>
            <pc:docMk/>
            <pc:sldMasterMk cId="3468015780" sldId="2147483674"/>
            <pc:sldLayoutMk cId="3070146129" sldId="2147483679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.030" v="79" actId="2696"/>
          <pc:sldLayoutMkLst>
            <pc:docMk/>
            <pc:sldMasterMk cId="3468015780" sldId="2147483674"/>
            <pc:sldLayoutMk cId="3029309416" sldId="2147483680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.036" v="80" actId="2696"/>
          <pc:sldLayoutMkLst>
            <pc:docMk/>
            <pc:sldMasterMk cId="3468015780" sldId="2147483674"/>
            <pc:sldLayoutMk cId="924217826" sldId="2147483681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.046" v="81" actId="2696"/>
          <pc:sldLayoutMkLst>
            <pc:docMk/>
            <pc:sldMasterMk cId="3468015780" sldId="2147483674"/>
            <pc:sldLayoutMk cId="770066600" sldId="2147483682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.050" v="82" actId="2696"/>
          <pc:sldLayoutMkLst>
            <pc:docMk/>
            <pc:sldMasterMk cId="3468015780" sldId="2147483674"/>
            <pc:sldLayoutMk cId="3949488471" sldId="2147483683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.057" v="83" actId="2696"/>
          <pc:sldLayoutMkLst>
            <pc:docMk/>
            <pc:sldMasterMk cId="3468015780" sldId="2147483674"/>
            <pc:sldLayoutMk cId="198768072" sldId="2147483684"/>
          </pc:sldLayoutMkLst>
        </pc:sldLayoutChg>
        <pc:sldLayoutChg chg="new del replId">
          <pc:chgData name="Clare Madgin" userId="c2b1d72c-4138-44d9-9404-37e89b42a657" providerId="ADAL" clId="{301C0B39-8457-4D07-87E8-18191F19B883}" dt="2023-07-05T12:47:04.062" v="84" actId="2696"/>
          <pc:sldLayoutMkLst>
            <pc:docMk/>
            <pc:sldMasterMk cId="3468015780" sldId="2147483674"/>
            <pc:sldLayoutMk cId="1734264934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E752A-E39D-B29E-667D-D7803CE2F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6298B-C063-42D2-01D2-D734443F8D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F23A-CF38-448F-AA8B-33F3C454B4ED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12843-DEE0-DCC4-87AF-8BE38F52D1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F0C7C-FF44-5E45-02A2-C3BD64A8BB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1C6CB-80E9-4950-A887-446D82485F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72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04A0-CE9B-46DB-ADBF-09FC9015B87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41D2F-1500-464D-85B4-E670F25B8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0782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985897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E943373-E9D9-B75B-7971-94CC6D5F1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385" y="725862"/>
            <a:ext cx="7277652" cy="17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F7A1D7-EC05-EE7C-67C3-6343177A4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2540" y="356617"/>
            <a:ext cx="3191256" cy="43616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picture here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A927E713-FF38-FA6A-B941-85DD29ECA4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67364" y="356617"/>
            <a:ext cx="3191256" cy="43616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FA203057-614B-EB3D-DB39-0B68C9F095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52" y="356617"/>
            <a:ext cx="3191256" cy="43616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93799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D87629C-2D5A-45D8-B55F-D5BCFFB76A70}" type="datetimeFigureOut">
              <a:rPr lang="en-GB" smtClean="0"/>
              <a:t>17/02/2025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40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9538C-1C86-06EE-9F12-6EED0EA6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7504D-6996-5006-BA6E-0EB33E47B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286603"/>
            <a:ext cx="8700565" cy="1450757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93B550-2EC3-4D0D-6AA1-6A3FBD9A3567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E74D9D-5E11-8BA9-474E-AD49F09B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115204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89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9538C-1C86-06EE-9F12-6EED0EA6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pic>
        <p:nvPicPr>
          <p:cNvPr id="10" name="Picture 9" descr="A red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6533F51-CFC0-C13D-AA34-FCC9A6F76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85" y="5346273"/>
            <a:ext cx="4440598" cy="76973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D9E9F1-95DF-126B-739C-577584CA5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532" y="2045050"/>
            <a:ext cx="9966960" cy="1450757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Thank you for listening!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DBF3DF-D350-CD60-F28E-7B45CF597A74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8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6011E8-C947-1637-F378-4A9A7757B3C6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3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87378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E5825C-3FB2-D0DF-CEDD-647807566080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87378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115204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E5825C-3FB2-D0DF-CEDD-647807566080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3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and commissioned are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87378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115204" cy="3274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E5825C-3FB2-D0DF-CEDD-647807566080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31FD45DE-CC4C-E288-2A42-15D787087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66" y="5587117"/>
            <a:ext cx="1400395" cy="504361"/>
          </a:xfrm>
          <a:prstGeom prst="rect">
            <a:avLst/>
          </a:prstGeom>
        </p:spPr>
      </p:pic>
      <p:pic>
        <p:nvPicPr>
          <p:cNvPr id="13" name="Picture 12" descr="A logo with text on it&#10;&#10;Description automatically generated">
            <a:extLst>
              <a:ext uri="{FF2B5EF4-FFF2-40B4-BE49-F238E27FC236}">
                <a16:creationId xmlns:a16="http://schemas.microsoft.com/office/drawing/2014/main" id="{432959E2-7338-8CB5-4F51-AE2A22C54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40" y="5426106"/>
            <a:ext cx="1400395" cy="723306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94ACD837-BC84-E775-3EE9-ECE316F151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14" y="5475804"/>
            <a:ext cx="1056541" cy="673608"/>
          </a:xfrm>
          <a:prstGeom prst="rect">
            <a:avLst/>
          </a:prstGeom>
        </p:spPr>
      </p:pic>
      <p:pic>
        <p:nvPicPr>
          <p:cNvPr id="19" name="Picture 18" descr="A logo with a deer head&#10;&#10;Description automatically generated">
            <a:extLst>
              <a:ext uri="{FF2B5EF4-FFF2-40B4-BE49-F238E27FC236}">
                <a16:creationId xmlns:a16="http://schemas.microsoft.com/office/drawing/2014/main" id="{65BE9AD0-D379-86BF-F2C5-D4B6444BE9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34" y="5368834"/>
            <a:ext cx="1051418" cy="837849"/>
          </a:xfrm>
          <a:prstGeom prst="rect">
            <a:avLst/>
          </a:prstGeom>
        </p:spPr>
      </p:pic>
      <p:pic>
        <p:nvPicPr>
          <p:cNvPr id="21" name="Picture 20" descr="A purple and white logo&#10;&#10;Description automatically generated">
            <a:extLst>
              <a:ext uri="{FF2B5EF4-FFF2-40B4-BE49-F238E27FC236}">
                <a16:creationId xmlns:a16="http://schemas.microsoft.com/office/drawing/2014/main" id="{D6BD9333-4797-F1A3-67BB-75EA3668F5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30" y="5339935"/>
            <a:ext cx="829553" cy="9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H, service and commissioned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87378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115204" cy="3274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E5825C-3FB2-D0DF-CEDD-647807566080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31FD45DE-CC4C-E288-2A42-15D787087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66" y="5587117"/>
            <a:ext cx="1400395" cy="504361"/>
          </a:xfrm>
          <a:prstGeom prst="rect">
            <a:avLst/>
          </a:prstGeom>
        </p:spPr>
      </p:pic>
      <p:pic>
        <p:nvPicPr>
          <p:cNvPr id="13" name="Picture 12" descr="A logo with text on it&#10;&#10;Description automatically generated">
            <a:extLst>
              <a:ext uri="{FF2B5EF4-FFF2-40B4-BE49-F238E27FC236}">
                <a16:creationId xmlns:a16="http://schemas.microsoft.com/office/drawing/2014/main" id="{432959E2-7338-8CB5-4F51-AE2A22C54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40" y="5426106"/>
            <a:ext cx="1400395" cy="723306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94ACD837-BC84-E775-3EE9-ECE316F151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14" y="5475804"/>
            <a:ext cx="1056541" cy="673608"/>
          </a:xfrm>
          <a:prstGeom prst="rect">
            <a:avLst/>
          </a:prstGeom>
        </p:spPr>
      </p:pic>
      <p:pic>
        <p:nvPicPr>
          <p:cNvPr id="19" name="Picture 18" descr="A logo with a deer head&#10;&#10;Description automatically generated">
            <a:extLst>
              <a:ext uri="{FF2B5EF4-FFF2-40B4-BE49-F238E27FC236}">
                <a16:creationId xmlns:a16="http://schemas.microsoft.com/office/drawing/2014/main" id="{65BE9AD0-D379-86BF-F2C5-D4B6444BE9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34" y="5368834"/>
            <a:ext cx="1051418" cy="837849"/>
          </a:xfrm>
          <a:prstGeom prst="rect">
            <a:avLst/>
          </a:prstGeom>
        </p:spPr>
      </p:pic>
      <p:pic>
        <p:nvPicPr>
          <p:cNvPr id="21" name="Picture 20" descr="A purple and white logo&#10;&#10;Description automatically generated">
            <a:extLst>
              <a:ext uri="{FF2B5EF4-FFF2-40B4-BE49-F238E27FC236}">
                <a16:creationId xmlns:a16="http://schemas.microsoft.com/office/drawing/2014/main" id="{D6BD9333-4797-F1A3-67BB-75EA3668F5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30" y="5339935"/>
            <a:ext cx="829553" cy="900065"/>
          </a:xfrm>
          <a:prstGeom prst="rect">
            <a:avLst/>
          </a:prstGeom>
        </p:spPr>
      </p:pic>
      <p:pic>
        <p:nvPicPr>
          <p:cNvPr id="22" name="Picture 21" descr="A red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9ED777D-5C3E-2738-9426-0CE8DC077F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2" y="5553969"/>
            <a:ext cx="2652565" cy="4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38217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710F2A-32A0-A99B-BDAE-5B4A972B6DA5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8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93E3DB-8CCB-50B3-3B7E-1B23B15867BC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1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3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79" y="724837"/>
            <a:ext cx="5321809" cy="1012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87629C-2D5A-45D8-B55F-D5BCFFB76A70}" type="datetimeFigureOut">
              <a:rPr lang="en-GB" smtClean="0"/>
              <a:pPr/>
              <a:t>17/02/2025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E60B2D-66ED-992A-0B03-C84FBCBEB15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5639" y="600600"/>
            <a:ext cx="4296844" cy="10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4" r:id="rId4"/>
    <p:sldLayoutId id="2147483675" r:id="rId5"/>
    <p:sldLayoutId id="2147483676" r:id="rId6"/>
    <p:sldLayoutId id="2147483665" r:id="rId7"/>
    <p:sldLayoutId id="2147483666" r:id="rId8"/>
    <p:sldLayoutId id="2147483672" r:id="rId9"/>
    <p:sldLayoutId id="2147483669" r:id="rId10"/>
    <p:sldLayoutId id="2147483673" r:id="rId11"/>
    <p:sldLayoutId id="2147483668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A896-C73C-D685-C1A4-53B8EF620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8857D-1F57-E092-F91E-C7B6780D6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935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087CC1"/>
      </a:dk2>
      <a:lt2>
        <a:srgbClr val="EAF1F6"/>
      </a:lt2>
      <a:accent1>
        <a:srgbClr val="97C138"/>
      </a:accent1>
      <a:accent2>
        <a:srgbClr val="283C53"/>
      </a:accent2>
      <a:accent3>
        <a:srgbClr val="F1B5B6"/>
      </a:accent3>
      <a:accent4>
        <a:srgbClr val="2BB1AF"/>
      </a:accent4>
      <a:accent5>
        <a:srgbClr val="B2D3E6"/>
      </a:accent5>
      <a:accent6>
        <a:srgbClr val="76C14E"/>
      </a:accent6>
      <a:hlink>
        <a:srgbClr val="2998E3"/>
      </a:hlink>
      <a:folHlink>
        <a:srgbClr val="FFFF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Solutions4 Marketing</dc:creator>
  <cp:lastModifiedBy>Clare Madgin</cp:lastModifiedBy>
  <cp:revision>8</cp:revision>
  <dcterms:created xsi:type="dcterms:W3CDTF">2023-07-04T09:36:52Z</dcterms:created>
  <dcterms:modified xsi:type="dcterms:W3CDTF">2025-02-17T15:37:54Z</dcterms:modified>
</cp:coreProperties>
</file>