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5E"/>
    <a:srgbClr val="09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C3F76-FF7C-4759-97E5-1F10116B033D}" v="4" dt="2025-02-17T15:54:32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A33C3F76-FF7C-4759-97E5-1F10116B033D}"/>
    <pc:docChg chg="custSel modMainMaster">
      <pc:chgData name="Clare Madgin" userId="c2b1d72c-4138-44d9-9404-37e89b42a657" providerId="ADAL" clId="{A33C3F76-FF7C-4759-97E5-1F10116B033D}" dt="2025-02-17T15:55:23.182" v="22" actId="207"/>
      <pc:docMkLst>
        <pc:docMk/>
      </pc:docMkLst>
      <pc:sldMasterChg chg="modSp mod modSldLayout">
        <pc:chgData name="Clare Madgin" userId="c2b1d72c-4138-44d9-9404-37e89b42a657" providerId="ADAL" clId="{A33C3F76-FF7C-4759-97E5-1F10116B033D}" dt="2025-02-17T15:55:23.182" v="22" actId="207"/>
        <pc:sldMasterMkLst>
          <pc:docMk/>
          <pc:sldMasterMk cId="3337646146" sldId="2147483660"/>
        </pc:sldMasterMkLst>
        <pc:spChg chg="mod">
          <ac:chgData name="Clare Madgin" userId="c2b1d72c-4138-44d9-9404-37e89b42a657" providerId="ADAL" clId="{A33C3F76-FF7C-4759-97E5-1F10116B033D}" dt="2025-02-17T15:55:02.007" v="20" actId="207"/>
          <ac:spMkLst>
            <pc:docMk/>
            <pc:sldMasterMk cId="3337646146" sldId="2147483660"/>
            <ac:spMk id="9" creationId="{00000000-0000-0000-0000-000000000000}"/>
          </ac:spMkLst>
        </pc:spChg>
        <pc:picChg chg="mod">
          <ac:chgData name="Clare Madgin" userId="c2b1d72c-4138-44d9-9404-37e89b42a657" providerId="ADAL" clId="{A33C3F76-FF7C-4759-97E5-1F10116B033D}" dt="2025-02-17T15:54:03.458" v="6" actId="1076"/>
          <ac:picMkLst>
            <pc:docMk/>
            <pc:sldMasterMk cId="3337646146" sldId="2147483660"/>
            <ac:picMk id="11" creationId="{B3E60B2D-66ED-992A-0B03-C84FBCBEB150}"/>
          </ac:picMkLst>
        </pc:picChg>
        <pc:sldLayoutChg chg="modSp mod">
          <pc:chgData name="Clare Madgin" userId="c2b1d72c-4138-44d9-9404-37e89b42a657" providerId="ADAL" clId="{A33C3F76-FF7C-4759-97E5-1F10116B033D}" dt="2025-02-17T15:53:53.895" v="4" actId="207"/>
          <pc:sldLayoutMkLst>
            <pc:docMk/>
            <pc:sldMasterMk cId="3337646146" sldId="2147483660"/>
            <pc:sldLayoutMk cId="112951460" sldId="2147483661"/>
          </pc:sldLayoutMkLst>
          <pc:spChg chg="mod">
            <ac:chgData name="Clare Madgin" userId="c2b1d72c-4138-44d9-9404-37e89b42a657" providerId="ADAL" clId="{A33C3F76-FF7C-4759-97E5-1F10116B033D}" dt="2025-02-17T15:53:38.809" v="3" actId="207"/>
            <ac:spMkLst>
              <pc:docMk/>
              <pc:sldMasterMk cId="3337646146" sldId="2147483660"/>
              <pc:sldLayoutMk cId="112951460" sldId="2147483661"/>
              <ac:spMk id="7" creationId="{00000000-0000-0000-0000-000000000000}"/>
            </ac:spMkLst>
          </pc:spChg>
          <pc:spChg chg="mod">
            <ac:chgData name="Clare Madgin" userId="c2b1d72c-4138-44d9-9404-37e89b42a657" providerId="ADAL" clId="{A33C3F76-FF7C-4759-97E5-1F10116B033D}" dt="2025-02-17T15:53:53.895" v="4" actId="207"/>
            <ac:spMkLst>
              <pc:docMk/>
              <pc:sldMasterMk cId="3337646146" sldId="2147483660"/>
              <pc:sldLayoutMk cId="112951460" sldId="2147483661"/>
              <ac:spMk id="8" creationId="{00000000-0000-0000-0000-000000000000}"/>
            </ac:spMkLst>
          </pc:spChg>
          <pc:picChg chg="mod">
            <ac:chgData name="Clare Madgin" userId="c2b1d72c-4138-44d9-9404-37e89b42a657" providerId="ADAL" clId="{A33C3F76-FF7C-4759-97E5-1F10116B033D}" dt="2025-02-17T15:53:15.679" v="2" actId="14100"/>
            <ac:picMkLst>
              <pc:docMk/>
              <pc:sldMasterMk cId="3337646146" sldId="2147483660"/>
              <pc:sldLayoutMk cId="112951460" sldId="2147483661"/>
              <ac:picMk id="10" creationId="{3E943373-E9D9-B75B-7971-94CC6D5F195C}"/>
            </ac:picMkLst>
          </pc:picChg>
        </pc:sldLayoutChg>
        <pc:sldLayoutChg chg="modSp mod">
          <pc:chgData name="Clare Madgin" userId="c2b1d72c-4138-44d9-9404-37e89b42a657" providerId="ADAL" clId="{A33C3F76-FF7C-4759-97E5-1F10116B033D}" dt="2025-02-17T15:55:23.182" v="22" actId="207"/>
          <pc:sldLayoutMkLst>
            <pc:docMk/>
            <pc:sldMasterMk cId="3337646146" sldId="2147483660"/>
            <pc:sldLayoutMk cId="4294407970" sldId="2147483668"/>
          </pc:sldLayoutMkLst>
          <pc:spChg chg="mod">
            <ac:chgData name="Clare Madgin" userId="c2b1d72c-4138-44d9-9404-37e89b42a657" providerId="ADAL" clId="{A33C3F76-FF7C-4759-97E5-1F10116B033D}" dt="2025-02-17T15:55:23.182" v="22" actId="207"/>
            <ac:spMkLst>
              <pc:docMk/>
              <pc:sldMasterMk cId="3337646146" sldId="2147483660"/>
              <pc:sldLayoutMk cId="4294407970" sldId="2147483668"/>
              <ac:spMk id="9" creationId="{00000000-0000-0000-0000-000000000000}"/>
            </ac:spMkLst>
          </pc:spChg>
        </pc:sldLayoutChg>
        <pc:sldLayoutChg chg="modSp mod">
          <pc:chgData name="Clare Madgin" userId="c2b1d72c-4138-44d9-9404-37e89b42a657" providerId="ADAL" clId="{A33C3F76-FF7C-4759-97E5-1F10116B033D}" dt="2025-02-17T15:55:17.230" v="21" actId="207"/>
          <pc:sldLayoutMkLst>
            <pc:docMk/>
            <pc:sldMasterMk cId="3337646146" sldId="2147483660"/>
            <pc:sldLayoutMk cId="1315107428" sldId="2147483669"/>
          </pc:sldLayoutMkLst>
          <pc:spChg chg="mod">
            <ac:chgData name="Clare Madgin" userId="c2b1d72c-4138-44d9-9404-37e89b42a657" providerId="ADAL" clId="{A33C3F76-FF7C-4759-97E5-1F10116B033D}" dt="2025-02-17T15:54:43.299" v="18" actId="207"/>
            <ac:spMkLst>
              <pc:docMk/>
              <pc:sldMasterMk cId="3337646146" sldId="2147483660"/>
              <pc:sldLayoutMk cId="1315107428" sldId="2147483669"/>
              <ac:spMk id="8" creationId="{00000000-0000-0000-0000-000000000000}"/>
            </ac:spMkLst>
          </pc:spChg>
          <pc:spChg chg="mod">
            <ac:chgData name="Clare Madgin" userId="c2b1d72c-4138-44d9-9404-37e89b42a657" providerId="ADAL" clId="{A33C3F76-FF7C-4759-97E5-1F10116B033D}" dt="2025-02-17T15:55:17.230" v="21" actId="207"/>
            <ac:spMkLst>
              <pc:docMk/>
              <pc:sldMasterMk cId="3337646146" sldId="2147483660"/>
              <pc:sldLayoutMk cId="1315107428" sldId="2147483669"/>
              <ac:spMk id="9" creationId="{00000000-0000-0000-0000-000000000000}"/>
            </ac:spMkLst>
          </pc:spChg>
        </pc:sldLayoutChg>
        <pc:sldLayoutChg chg="modSp mod">
          <pc:chgData name="Clare Madgin" userId="c2b1d72c-4138-44d9-9404-37e89b42a657" providerId="ADAL" clId="{A33C3F76-FF7C-4759-97E5-1F10116B033D}" dt="2025-02-17T15:54:49.308" v="19" actId="207"/>
          <pc:sldLayoutMkLst>
            <pc:docMk/>
            <pc:sldMasterMk cId="3337646146" sldId="2147483660"/>
            <pc:sldLayoutMk cId="2937997014" sldId="2147483673"/>
          </pc:sldLayoutMkLst>
          <pc:spChg chg="mod">
            <ac:chgData name="Clare Madgin" userId="c2b1d72c-4138-44d9-9404-37e89b42a657" providerId="ADAL" clId="{A33C3F76-FF7C-4759-97E5-1F10116B033D}" dt="2025-02-17T15:54:49.308" v="19" actId="207"/>
            <ac:spMkLst>
              <pc:docMk/>
              <pc:sldMasterMk cId="3337646146" sldId="2147483660"/>
              <pc:sldLayoutMk cId="2937997014" sldId="2147483673"/>
              <ac:spMk id="8" creationId="{00000000-0000-0000-0000-000000000000}"/>
            </ac:spMkLst>
          </pc:spChg>
        </pc:sldLayoutChg>
        <pc:sldLayoutChg chg="delSp modSp mod">
          <pc:chgData name="Clare Madgin" userId="c2b1d72c-4138-44d9-9404-37e89b42a657" providerId="ADAL" clId="{A33C3F76-FF7C-4759-97E5-1F10116B033D}" dt="2025-02-17T15:54:18.792" v="12" actId="14826"/>
          <pc:sldLayoutMkLst>
            <pc:docMk/>
            <pc:sldMasterMk cId="3337646146" sldId="2147483660"/>
            <pc:sldLayoutMk cId="400331177" sldId="2147483675"/>
          </pc:sldLayoutMkLst>
          <pc:picChg chg="del">
            <ac:chgData name="Clare Madgin" userId="c2b1d72c-4138-44d9-9404-37e89b42a657" providerId="ADAL" clId="{A33C3F76-FF7C-4759-97E5-1F10116B033D}" dt="2025-02-17T15:54:10.054" v="7" actId="478"/>
            <ac:picMkLst>
              <pc:docMk/>
              <pc:sldMasterMk cId="3337646146" sldId="2147483660"/>
              <pc:sldLayoutMk cId="400331177" sldId="2147483675"/>
              <ac:picMk id="11" creationId="{31FD45DE-CC4C-E288-2A42-15D78708772F}"/>
            </ac:picMkLst>
          </pc:picChg>
          <pc:picChg chg="del">
            <ac:chgData name="Clare Madgin" userId="c2b1d72c-4138-44d9-9404-37e89b42a657" providerId="ADAL" clId="{A33C3F76-FF7C-4759-97E5-1F10116B033D}" dt="2025-02-17T15:54:10.695" v="8" actId="478"/>
            <ac:picMkLst>
              <pc:docMk/>
              <pc:sldMasterMk cId="3337646146" sldId="2147483660"/>
              <pc:sldLayoutMk cId="400331177" sldId="2147483675"/>
              <ac:picMk id="13" creationId="{432959E2-7338-8CB5-4F51-AE2A22C54169}"/>
            </ac:picMkLst>
          </pc:picChg>
          <pc:picChg chg="del mod">
            <ac:chgData name="Clare Madgin" userId="c2b1d72c-4138-44d9-9404-37e89b42a657" providerId="ADAL" clId="{A33C3F76-FF7C-4759-97E5-1F10116B033D}" dt="2025-02-17T15:54:11.078" v="10" actId="478"/>
            <ac:picMkLst>
              <pc:docMk/>
              <pc:sldMasterMk cId="3337646146" sldId="2147483660"/>
              <pc:sldLayoutMk cId="400331177" sldId="2147483675"/>
              <ac:picMk id="15" creationId="{94ACD837-BC84-E775-3EE9-ECE316F15170}"/>
            </ac:picMkLst>
          </pc:picChg>
          <pc:picChg chg="del">
            <ac:chgData name="Clare Madgin" userId="c2b1d72c-4138-44d9-9404-37e89b42a657" providerId="ADAL" clId="{A33C3F76-FF7C-4759-97E5-1F10116B033D}" dt="2025-02-17T15:54:11.522" v="11" actId="478"/>
            <ac:picMkLst>
              <pc:docMk/>
              <pc:sldMasterMk cId="3337646146" sldId="2147483660"/>
              <pc:sldLayoutMk cId="400331177" sldId="2147483675"/>
              <ac:picMk id="19" creationId="{65BE9AD0-D379-86BF-F2C5-D4B6444BE984}"/>
            </ac:picMkLst>
          </pc:picChg>
          <pc:picChg chg="mod">
            <ac:chgData name="Clare Madgin" userId="c2b1d72c-4138-44d9-9404-37e89b42a657" providerId="ADAL" clId="{A33C3F76-FF7C-4759-97E5-1F10116B033D}" dt="2025-02-17T15:54:18.792" v="12" actId="14826"/>
            <ac:picMkLst>
              <pc:docMk/>
              <pc:sldMasterMk cId="3337646146" sldId="2147483660"/>
              <pc:sldLayoutMk cId="400331177" sldId="2147483675"/>
              <ac:picMk id="21" creationId="{D6BD9333-4797-F1A3-67BB-75EA3668F564}"/>
            </ac:picMkLst>
          </pc:picChg>
        </pc:sldLayoutChg>
        <pc:sldLayoutChg chg="delSp modSp mod">
          <pc:chgData name="Clare Madgin" userId="c2b1d72c-4138-44d9-9404-37e89b42a657" providerId="ADAL" clId="{A33C3F76-FF7C-4759-97E5-1F10116B033D}" dt="2025-02-17T15:54:32.526" v="17" actId="14826"/>
          <pc:sldLayoutMkLst>
            <pc:docMk/>
            <pc:sldMasterMk cId="3337646146" sldId="2147483660"/>
            <pc:sldLayoutMk cId="1182577527" sldId="2147483676"/>
          </pc:sldLayoutMkLst>
          <pc:picChg chg="del">
            <ac:chgData name="Clare Madgin" userId="c2b1d72c-4138-44d9-9404-37e89b42a657" providerId="ADAL" clId="{A33C3F76-FF7C-4759-97E5-1F10116B033D}" dt="2025-02-17T15:54:23.431" v="13" actId="478"/>
            <ac:picMkLst>
              <pc:docMk/>
              <pc:sldMasterMk cId="3337646146" sldId="2147483660"/>
              <pc:sldLayoutMk cId="1182577527" sldId="2147483676"/>
              <ac:picMk id="11" creationId="{31FD45DE-CC4C-E288-2A42-15D78708772F}"/>
            </ac:picMkLst>
          </pc:picChg>
          <pc:picChg chg="del">
            <ac:chgData name="Clare Madgin" userId="c2b1d72c-4138-44d9-9404-37e89b42a657" providerId="ADAL" clId="{A33C3F76-FF7C-4759-97E5-1F10116B033D}" dt="2025-02-17T15:54:24.058" v="14" actId="478"/>
            <ac:picMkLst>
              <pc:docMk/>
              <pc:sldMasterMk cId="3337646146" sldId="2147483660"/>
              <pc:sldLayoutMk cId="1182577527" sldId="2147483676"/>
              <ac:picMk id="13" creationId="{432959E2-7338-8CB5-4F51-AE2A22C54169}"/>
            </ac:picMkLst>
          </pc:picChg>
          <pc:picChg chg="del">
            <ac:chgData name="Clare Madgin" userId="c2b1d72c-4138-44d9-9404-37e89b42a657" providerId="ADAL" clId="{A33C3F76-FF7C-4759-97E5-1F10116B033D}" dt="2025-02-17T15:54:24.443" v="15" actId="478"/>
            <ac:picMkLst>
              <pc:docMk/>
              <pc:sldMasterMk cId="3337646146" sldId="2147483660"/>
              <pc:sldLayoutMk cId="1182577527" sldId="2147483676"/>
              <ac:picMk id="15" creationId="{94ACD837-BC84-E775-3EE9-ECE316F15170}"/>
            </ac:picMkLst>
          </pc:picChg>
          <pc:picChg chg="del">
            <ac:chgData name="Clare Madgin" userId="c2b1d72c-4138-44d9-9404-37e89b42a657" providerId="ADAL" clId="{A33C3F76-FF7C-4759-97E5-1F10116B033D}" dt="2025-02-17T15:54:24.825" v="16" actId="478"/>
            <ac:picMkLst>
              <pc:docMk/>
              <pc:sldMasterMk cId="3337646146" sldId="2147483660"/>
              <pc:sldLayoutMk cId="1182577527" sldId="2147483676"/>
              <ac:picMk id="19" creationId="{65BE9AD0-D379-86BF-F2C5-D4B6444BE984}"/>
            </ac:picMkLst>
          </pc:picChg>
          <pc:picChg chg="mod">
            <ac:chgData name="Clare Madgin" userId="c2b1d72c-4138-44d9-9404-37e89b42a657" providerId="ADAL" clId="{A33C3F76-FF7C-4759-97E5-1F10116B033D}" dt="2025-02-17T15:54:32.526" v="17" actId="14826"/>
            <ac:picMkLst>
              <pc:docMk/>
              <pc:sldMasterMk cId="3337646146" sldId="2147483660"/>
              <pc:sldLayoutMk cId="1182577527" sldId="2147483676"/>
              <ac:picMk id="21" creationId="{D6BD9333-4797-F1A3-67BB-75EA3668F56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0782" y="6400800"/>
            <a:ext cx="12188825" cy="457200"/>
          </a:xfrm>
          <a:prstGeom prst="rect">
            <a:avLst/>
          </a:prstGeom>
          <a:solidFill>
            <a:srgbClr val="09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009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8589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61888" y="740664"/>
            <a:ext cx="5121289" cy="204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9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009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9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F7A1D7-EC05-EE7C-67C3-6343177A40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2540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927E713-FF38-FA6A-B941-85DD29ECA4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67364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A203057-614B-EB3D-DB39-0B68C9F0951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14652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379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009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286603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E74D9D-5E11-8BA9-474E-AD49F09BA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10" name="Picture 9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6533F51-CFC0-C13D-AA34-FCC9A6F76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5" y="5346273"/>
            <a:ext cx="4440598" cy="76973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3532" y="2045050"/>
            <a:ext cx="9966960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 for listening!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and commissioned are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30" y="5542846"/>
            <a:ext cx="829553" cy="49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H, service and commissioned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30" y="5542846"/>
            <a:ext cx="829553" cy="494242"/>
          </a:xfrm>
          <a:prstGeom prst="rect">
            <a:avLst/>
          </a:prstGeom>
        </p:spPr>
      </p:pic>
      <p:pic>
        <p:nvPicPr>
          <p:cNvPr id="22" name="Picture 21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9ED777D-5C3E-2738-9426-0CE8DC077F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2" y="5553969"/>
            <a:ext cx="2652565" cy="45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3E3DB-8CCB-50B3-3B7E-1B23B15867BC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009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724837"/>
            <a:ext cx="5321809" cy="1012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5982" y="600600"/>
            <a:ext cx="2539698" cy="10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4" r:id="rId4"/>
    <p:sldLayoutId id="2147483675" r:id="rId5"/>
    <p:sldLayoutId id="2147483676" r:id="rId6"/>
    <p:sldLayoutId id="2147483665" r:id="rId7"/>
    <p:sldLayoutId id="2147483666" r:id="rId8"/>
    <p:sldLayoutId id="2147483672" r:id="rId9"/>
    <p:sldLayoutId id="2147483669" r:id="rId10"/>
    <p:sldLayoutId id="2147483673" r:id="rId11"/>
    <p:sldLayoutId id="2147483668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ysClr val="window" lastClr="FFFFFF"/>
      </a:lt1>
      <a:dk2>
        <a:srgbClr val="087CC1"/>
      </a:dk2>
      <a:lt2>
        <a:srgbClr val="EAF1F6"/>
      </a:lt2>
      <a:accent1>
        <a:srgbClr val="97C138"/>
      </a:accent1>
      <a:accent2>
        <a:srgbClr val="283C53"/>
      </a:accent2>
      <a:accent3>
        <a:srgbClr val="F1B5B6"/>
      </a:accent3>
      <a:accent4>
        <a:srgbClr val="2BB1AF"/>
      </a:accent4>
      <a:accent5>
        <a:srgbClr val="B2D3E6"/>
      </a:accent5>
      <a:accent6>
        <a:srgbClr val="76C14E"/>
      </a:accent6>
      <a:hlink>
        <a:srgbClr val="2998E3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9</cp:revision>
  <dcterms:created xsi:type="dcterms:W3CDTF">2023-07-04T09:36:52Z</dcterms:created>
  <dcterms:modified xsi:type="dcterms:W3CDTF">2025-02-17T15:55:29Z</dcterms:modified>
</cp:coreProperties>
</file>