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65E"/>
    <a:srgbClr val="0929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3C3F76-FF7C-4759-97E5-1F10116B033D}" v="4" dt="2025-02-17T15:54:32.5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84" d="100"/>
          <a:sy n="84" d="100"/>
        </p:scale>
        <p:origin x="610" y="7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3" d="100"/>
          <a:sy n="73" d="100"/>
        </p:scale>
        <p:origin x="2127" y="2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re Madgin" userId="c2b1d72c-4138-44d9-9404-37e89b42a657" providerId="ADAL" clId="{A33C3F76-FF7C-4759-97E5-1F10116B033D}"/>
    <pc:docChg chg="custSel modMainMaster">
      <pc:chgData name="Clare Madgin" userId="c2b1d72c-4138-44d9-9404-37e89b42a657" providerId="ADAL" clId="{A33C3F76-FF7C-4759-97E5-1F10116B033D}" dt="2025-02-17T15:55:23.182" v="22" actId="207"/>
      <pc:docMkLst>
        <pc:docMk/>
      </pc:docMkLst>
      <pc:sldMasterChg chg="modSp mod modSldLayout">
        <pc:chgData name="Clare Madgin" userId="c2b1d72c-4138-44d9-9404-37e89b42a657" providerId="ADAL" clId="{A33C3F76-FF7C-4759-97E5-1F10116B033D}" dt="2025-02-17T15:55:23.182" v="22" actId="207"/>
        <pc:sldMasterMkLst>
          <pc:docMk/>
          <pc:sldMasterMk cId="3337646146" sldId="2147483660"/>
        </pc:sldMasterMkLst>
        <pc:spChg chg="mod">
          <ac:chgData name="Clare Madgin" userId="c2b1d72c-4138-44d9-9404-37e89b42a657" providerId="ADAL" clId="{A33C3F76-FF7C-4759-97E5-1F10116B033D}" dt="2025-02-17T15:55:02.007" v="20" actId="207"/>
          <ac:spMkLst>
            <pc:docMk/>
            <pc:sldMasterMk cId="3337646146" sldId="2147483660"/>
            <ac:spMk id="9" creationId="{00000000-0000-0000-0000-000000000000}"/>
          </ac:spMkLst>
        </pc:spChg>
        <pc:picChg chg="mod">
          <ac:chgData name="Clare Madgin" userId="c2b1d72c-4138-44d9-9404-37e89b42a657" providerId="ADAL" clId="{A33C3F76-FF7C-4759-97E5-1F10116B033D}" dt="2025-02-17T15:54:03.458" v="6" actId="1076"/>
          <ac:picMkLst>
            <pc:docMk/>
            <pc:sldMasterMk cId="3337646146" sldId="2147483660"/>
            <ac:picMk id="11" creationId="{B3E60B2D-66ED-992A-0B03-C84FBCBEB150}"/>
          </ac:picMkLst>
        </pc:picChg>
        <pc:sldLayoutChg chg="modSp mod">
          <pc:chgData name="Clare Madgin" userId="c2b1d72c-4138-44d9-9404-37e89b42a657" providerId="ADAL" clId="{A33C3F76-FF7C-4759-97E5-1F10116B033D}" dt="2025-02-17T15:53:53.895" v="4" actId="207"/>
          <pc:sldLayoutMkLst>
            <pc:docMk/>
            <pc:sldMasterMk cId="3337646146" sldId="2147483660"/>
            <pc:sldLayoutMk cId="112951460" sldId="2147483661"/>
          </pc:sldLayoutMkLst>
          <pc:spChg chg="mod">
            <ac:chgData name="Clare Madgin" userId="c2b1d72c-4138-44d9-9404-37e89b42a657" providerId="ADAL" clId="{A33C3F76-FF7C-4759-97E5-1F10116B033D}" dt="2025-02-17T15:53:38.809" v="3" actId="207"/>
            <ac:spMkLst>
              <pc:docMk/>
              <pc:sldMasterMk cId="3337646146" sldId="2147483660"/>
              <pc:sldLayoutMk cId="112951460" sldId="2147483661"/>
              <ac:spMk id="7" creationId="{00000000-0000-0000-0000-000000000000}"/>
            </ac:spMkLst>
          </pc:spChg>
          <pc:spChg chg="mod">
            <ac:chgData name="Clare Madgin" userId="c2b1d72c-4138-44d9-9404-37e89b42a657" providerId="ADAL" clId="{A33C3F76-FF7C-4759-97E5-1F10116B033D}" dt="2025-02-17T15:53:53.895" v="4" actId="207"/>
            <ac:spMkLst>
              <pc:docMk/>
              <pc:sldMasterMk cId="3337646146" sldId="2147483660"/>
              <pc:sldLayoutMk cId="112951460" sldId="2147483661"/>
              <ac:spMk id="8" creationId="{00000000-0000-0000-0000-000000000000}"/>
            </ac:spMkLst>
          </pc:spChg>
          <pc:picChg chg="mod">
            <ac:chgData name="Clare Madgin" userId="c2b1d72c-4138-44d9-9404-37e89b42a657" providerId="ADAL" clId="{A33C3F76-FF7C-4759-97E5-1F10116B033D}" dt="2025-02-17T15:53:15.679" v="2" actId="14100"/>
            <ac:picMkLst>
              <pc:docMk/>
              <pc:sldMasterMk cId="3337646146" sldId="2147483660"/>
              <pc:sldLayoutMk cId="112951460" sldId="2147483661"/>
              <ac:picMk id="10" creationId="{3E943373-E9D9-B75B-7971-94CC6D5F195C}"/>
            </ac:picMkLst>
          </pc:picChg>
        </pc:sldLayoutChg>
        <pc:sldLayoutChg chg="modSp mod">
          <pc:chgData name="Clare Madgin" userId="c2b1d72c-4138-44d9-9404-37e89b42a657" providerId="ADAL" clId="{A33C3F76-FF7C-4759-97E5-1F10116B033D}" dt="2025-02-17T15:55:23.182" v="22" actId="207"/>
          <pc:sldLayoutMkLst>
            <pc:docMk/>
            <pc:sldMasterMk cId="3337646146" sldId="2147483660"/>
            <pc:sldLayoutMk cId="4294407970" sldId="2147483668"/>
          </pc:sldLayoutMkLst>
          <pc:spChg chg="mod">
            <ac:chgData name="Clare Madgin" userId="c2b1d72c-4138-44d9-9404-37e89b42a657" providerId="ADAL" clId="{A33C3F76-FF7C-4759-97E5-1F10116B033D}" dt="2025-02-17T15:55:23.182" v="22" actId="207"/>
            <ac:spMkLst>
              <pc:docMk/>
              <pc:sldMasterMk cId="3337646146" sldId="2147483660"/>
              <pc:sldLayoutMk cId="4294407970" sldId="2147483668"/>
              <ac:spMk id="9" creationId="{00000000-0000-0000-0000-000000000000}"/>
            </ac:spMkLst>
          </pc:spChg>
        </pc:sldLayoutChg>
        <pc:sldLayoutChg chg="modSp mod">
          <pc:chgData name="Clare Madgin" userId="c2b1d72c-4138-44d9-9404-37e89b42a657" providerId="ADAL" clId="{A33C3F76-FF7C-4759-97E5-1F10116B033D}" dt="2025-02-17T15:55:17.230" v="21" actId="207"/>
          <pc:sldLayoutMkLst>
            <pc:docMk/>
            <pc:sldMasterMk cId="3337646146" sldId="2147483660"/>
            <pc:sldLayoutMk cId="1315107428" sldId="2147483669"/>
          </pc:sldLayoutMkLst>
          <pc:spChg chg="mod">
            <ac:chgData name="Clare Madgin" userId="c2b1d72c-4138-44d9-9404-37e89b42a657" providerId="ADAL" clId="{A33C3F76-FF7C-4759-97E5-1F10116B033D}" dt="2025-02-17T15:54:43.299" v="18" actId="207"/>
            <ac:spMkLst>
              <pc:docMk/>
              <pc:sldMasterMk cId="3337646146" sldId="2147483660"/>
              <pc:sldLayoutMk cId="1315107428" sldId="2147483669"/>
              <ac:spMk id="8" creationId="{00000000-0000-0000-0000-000000000000}"/>
            </ac:spMkLst>
          </pc:spChg>
          <pc:spChg chg="mod">
            <ac:chgData name="Clare Madgin" userId="c2b1d72c-4138-44d9-9404-37e89b42a657" providerId="ADAL" clId="{A33C3F76-FF7C-4759-97E5-1F10116B033D}" dt="2025-02-17T15:55:17.230" v="21" actId="207"/>
            <ac:spMkLst>
              <pc:docMk/>
              <pc:sldMasterMk cId="3337646146" sldId="2147483660"/>
              <pc:sldLayoutMk cId="1315107428" sldId="2147483669"/>
              <ac:spMk id="9" creationId="{00000000-0000-0000-0000-000000000000}"/>
            </ac:spMkLst>
          </pc:spChg>
        </pc:sldLayoutChg>
        <pc:sldLayoutChg chg="modSp mod">
          <pc:chgData name="Clare Madgin" userId="c2b1d72c-4138-44d9-9404-37e89b42a657" providerId="ADAL" clId="{A33C3F76-FF7C-4759-97E5-1F10116B033D}" dt="2025-02-17T15:54:49.308" v="19" actId="207"/>
          <pc:sldLayoutMkLst>
            <pc:docMk/>
            <pc:sldMasterMk cId="3337646146" sldId="2147483660"/>
            <pc:sldLayoutMk cId="2937997014" sldId="2147483673"/>
          </pc:sldLayoutMkLst>
          <pc:spChg chg="mod">
            <ac:chgData name="Clare Madgin" userId="c2b1d72c-4138-44d9-9404-37e89b42a657" providerId="ADAL" clId="{A33C3F76-FF7C-4759-97E5-1F10116B033D}" dt="2025-02-17T15:54:49.308" v="19" actId="207"/>
            <ac:spMkLst>
              <pc:docMk/>
              <pc:sldMasterMk cId="3337646146" sldId="2147483660"/>
              <pc:sldLayoutMk cId="2937997014" sldId="2147483673"/>
              <ac:spMk id="8" creationId="{00000000-0000-0000-0000-000000000000}"/>
            </ac:spMkLst>
          </pc:spChg>
        </pc:sldLayoutChg>
        <pc:sldLayoutChg chg="delSp modSp mod">
          <pc:chgData name="Clare Madgin" userId="c2b1d72c-4138-44d9-9404-37e89b42a657" providerId="ADAL" clId="{A33C3F76-FF7C-4759-97E5-1F10116B033D}" dt="2025-02-17T15:54:18.792" v="12" actId="14826"/>
          <pc:sldLayoutMkLst>
            <pc:docMk/>
            <pc:sldMasterMk cId="3337646146" sldId="2147483660"/>
            <pc:sldLayoutMk cId="400331177" sldId="2147483675"/>
          </pc:sldLayoutMkLst>
          <pc:picChg chg="del">
            <ac:chgData name="Clare Madgin" userId="c2b1d72c-4138-44d9-9404-37e89b42a657" providerId="ADAL" clId="{A33C3F76-FF7C-4759-97E5-1F10116B033D}" dt="2025-02-17T15:54:10.054" v="7" actId="478"/>
            <ac:picMkLst>
              <pc:docMk/>
              <pc:sldMasterMk cId="3337646146" sldId="2147483660"/>
              <pc:sldLayoutMk cId="400331177" sldId="2147483675"/>
              <ac:picMk id="11" creationId="{31FD45DE-CC4C-E288-2A42-15D78708772F}"/>
            </ac:picMkLst>
          </pc:picChg>
          <pc:picChg chg="del">
            <ac:chgData name="Clare Madgin" userId="c2b1d72c-4138-44d9-9404-37e89b42a657" providerId="ADAL" clId="{A33C3F76-FF7C-4759-97E5-1F10116B033D}" dt="2025-02-17T15:54:10.695" v="8" actId="478"/>
            <ac:picMkLst>
              <pc:docMk/>
              <pc:sldMasterMk cId="3337646146" sldId="2147483660"/>
              <pc:sldLayoutMk cId="400331177" sldId="2147483675"/>
              <ac:picMk id="13" creationId="{432959E2-7338-8CB5-4F51-AE2A22C54169}"/>
            </ac:picMkLst>
          </pc:picChg>
          <pc:picChg chg="del mod">
            <ac:chgData name="Clare Madgin" userId="c2b1d72c-4138-44d9-9404-37e89b42a657" providerId="ADAL" clId="{A33C3F76-FF7C-4759-97E5-1F10116B033D}" dt="2025-02-17T15:54:11.078" v="10" actId="478"/>
            <ac:picMkLst>
              <pc:docMk/>
              <pc:sldMasterMk cId="3337646146" sldId="2147483660"/>
              <pc:sldLayoutMk cId="400331177" sldId="2147483675"/>
              <ac:picMk id="15" creationId="{94ACD837-BC84-E775-3EE9-ECE316F15170}"/>
            </ac:picMkLst>
          </pc:picChg>
          <pc:picChg chg="del">
            <ac:chgData name="Clare Madgin" userId="c2b1d72c-4138-44d9-9404-37e89b42a657" providerId="ADAL" clId="{A33C3F76-FF7C-4759-97E5-1F10116B033D}" dt="2025-02-17T15:54:11.522" v="11" actId="478"/>
            <ac:picMkLst>
              <pc:docMk/>
              <pc:sldMasterMk cId="3337646146" sldId="2147483660"/>
              <pc:sldLayoutMk cId="400331177" sldId="2147483675"/>
              <ac:picMk id="19" creationId="{65BE9AD0-D379-86BF-F2C5-D4B6444BE984}"/>
            </ac:picMkLst>
          </pc:picChg>
          <pc:picChg chg="mod">
            <ac:chgData name="Clare Madgin" userId="c2b1d72c-4138-44d9-9404-37e89b42a657" providerId="ADAL" clId="{A33C3F76-FF7C-4759-97E5-1F10116B033D}" dt="2025-02-17T15:54:18.792" v="12" actId="14826"/>
            <ac:picMkLst>
              <pc:docMk/>
              <pc:sldMasterMk cId="3337646146" sldId="2147483660"/>
              <pc:sldLayoutMk cId="400331177" sldId="2147483675"/>
              <ac:picMk id="21" creationId="{D6BD9333-4797-F1A3-67BB-75EA3668F564}"/>
            </ac:picMkLst>
          </pc:picChg>
        </pc:sldLayoutChg>
        <pc:sldLayoutChg chg="delSp modSp mod">
          <pc:chgData name="Clare Madgin" userId="c2b1d72c-4138-44d9-9404-37e89b42a657" providerId="ADAL" clId="{A33C3F76-FF7C-4759-97E5-1F10116B033D}" dt="2025-02-17T15:54:32.526" v="17" actId="14826"/>
          <pc:sldLayoutMkLst>
            <pc:docMk/>
            <pc:sldMasterMk cId="3337646146" sldId="2147483660"/>
            <pc:sldLayoutMk cId="1182577527" sldId="2147483676"/>
          </pc:sldLayoutMkLst>
          <pc:picChg chg="del">
            <ac:chgData name="Clare Madgin" userId="c2b1d72c-4138-44d9-9404-37e89b42a657" providerId="ADAL" clId="{A33C3F76-FF7C-4759-97E5-1F10116B033D}" dt="2025-02-17T15:54:23.431" v="13" actId="478"/>
            <ac:picMkLst>
              <pc:docMk/>
              <pc:sldMasterMk cId="3337646146" sldId="2147483660"/>
              <pc:sldLayoutMk cId="1182577527" sldId="2147483676"/>
              <ac:picMk id="11" creationId="{31FD45DE-CC4C-E288-2A42-15D78708772F}"/>
            </ac:picMkLst>
          </pc:picChg>
          <pc:picChg chg="del">
            <ac:chgData name="Clare Madgin" userId="c2b1d72c-4138-44d9-9404-37e89b42a657" providerId="ADAL" clId="{A33C3F76-FF7C-4759-97E5-1F10116B033D}" dt="2025-02-17T15:54:24.058" v="14" actId="478"/>
            <ac:picMkLst>
              <pc:docMk/>
              <pc:sldMasterMk cId="3337646146" sldId="2147483660"/>
              <pc:sldLayoutMk cId="1182577527" sldId="2147483676"/>
              <ac:picMk id="13" creationId="{432959E2-7338-8CB5-4F51-AE2A22C54169}"/>
            </ac:picMkLst>
          </pc:picChg>
          <pc:picChg chg="del">
            <ac:chgData name="Clare Madgin" userId="c2b1d72c-4138-44d9-9404-37e89b42a657" providerId="ADAL" clId="{A33C3F76-FF7C-4759-97E5-1F10116B033D}" dt="2025-02-17T15:54:24.443" v="15" actId="478"/>
            <ac:picMkLst>
              <pc:docMk/>
              <pc:sldMasterMk cId="3337646146" sldId="2147483660"/>
              <pc:sldLayoutMk cId="1182577527" sldId="2147483676"/>
              <ac:picMk id="15" creationId="{94ACD837-BC84-E775-3EE9-ECE316F15170}"/>
            </ac:picMkLst>
          </pc:picChg>
          <pc:picChg chg="del">
            <ac:chgData name="Clare Madgin" userId="c2b1d72c-4138-44d9-9404-37e89b42a657" providerId="ADAL" clId="{A33C3F76-FF7C-4759-97E5-1F10116B033D}" dt="2025-02-17T15:54:24.825" v="16" actId="478"/>
            <ac:picMkLst>
              <pc:docMk/>
              <pc:sldMasterMk cId="3337646146" sldId="2147483660"/>
              <pc:sldLayoutMk cId="1182577527" sldId="2147483676"/>
              <ac:picMk id="19" creationId="{65BE9AD0-D379-86BF-F2C5-D4B6444BE984}"/>
            </ac:picMkLst>
          </pc:picChg>
          <pc:picChg chg="mod">
            <ac:chgData name="Clare Madgin" userId="c2b1d72c-4138-44d9-9404-37e89b42a657" providerId="ADAL" clId="{A33C3F76-FF7C-4759-97E5-1F10116B033D}" dt="2025-02-17T15:54:32.526" v="17" actId="14826"/>
            <ac:picMkLst>
              <pc:docMk/>
              <pc:sldMasterMk cId="3337646146" sldId="2147483660"/>
              <pc:sldLayoutMk cId="1182577527" sldId="2147483676"/>
              <ac:picMk id="21" creationId="{D6BD9333-4797-F1A3-67BB-75EA3668F564}"/>
            </ac:picMkLst>
          </pc:pic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20E752A-E39D-B29E-667D-D7803CE2F0F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96298B-C063-42D2-01D2-D734443F8D8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9AF23A-CF38-448F-AA8B-33F3C454B4ED}" type="datetimeFigureOut">
              <a:rPr lang="en-GB" smtClean="0"/>
              <a:t>17/02/2025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E12843-DEE0-DCC4-87AF-8BE38F52D19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2F0C7C-FF44-5E45-02A2-C3BD64A8BBE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91C6CB-80E9-4950-A887-446D82485F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23722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4904A0-CE9B-46DB-ADBF-09FC9015B87A}" type="datetimeFigureOut">
              <a:rPr lang="en-GB" smtClean="0"/>
              <a:t>17/02/2025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141D2F-1500-464D-85B4-E670F25B81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1487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Fron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20782" y="6400800"/>
            <a:ext cx="12188825" cy="457200"/>
          </a:xfrm>
          <a:prstGeom prst="rect">
            <a:avLst/>
          </a:prstGeom>
          <a:solidFill>
            <a:srgbClr val="0929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0096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9985897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6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none" spc="200" baseline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3E943373-E9D9-B75B-7971-94CC6D5F195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961888" y="740664"/>
            <a:ext cx="5121289" cy="2041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1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0929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0096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5107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0929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B3F7A1D7-EC05-EE7C-67C3-6343177A401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022540" y="356617"/>
            <a:ext cx="3191256" cy="4361686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Insert picture here</a:t>
            </a:r>
          </a:p>
        </p:txBody>
      </p:sp>
      <p:sp>
        <p:nvSpPr>
          <p:cNvPr id="13" name="Picture Placeholder 11">
            <a:extLst>
              <a:ext uri="{FF2B5EF4-FFF2-40B4-BE49-F238E27FC236}">
                <a16:creationId xmlns:a16="http://schemas.microsoft.com/office/drawing/2014/main" id="{A927E713-FF38-FA6A-B941-85DD29ECA4A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567364" y="356617"/>
            <a:ext cx="3191256" cy="4361686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Insert picture here</a:t>
            </a:r>
          </a:p>
        </p:txBody>
      </p:sp>
      <p:sp>
        <p:nvSpPr>
          <p:cNvPr id="14" name="Picture Placeholder 11">
            <a:extLst>
              <a:ext uri="{FF2B5EF4-FFF2-40B4-BE49-F238E27FC236}">
                <a16:creationId xmlns:a16="http://schemas.microsoft.com/office/drawing/2014/main" id="{FA203057-614B-EB3D-DB39-0B68C9F0951D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8014652" y="356617"/>
            <a:ext cx="3191256" cy="4361686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Insert picture here</a:t>
            </a:r>
          </a:p>
        </p:txBody>
      </p:sp>
    </p:spTree>
    <p:extLst>
      <p:ext uri="{BB962C8B-B14F-4D97-AF65-F5344CB8AC3E}">
        <p14:creationId xmlns:p14="http://schemas.microsoft.com/office/powerpoint/2010/main" val="29379970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0096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D87629C-2D5A-45D8-B55F-D5BCFFB76A70}" type="datetimeFigureOut">
              <a:rPr lang="en-GB" smtClean="0"/>
              <a:t>17/02/2025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944079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inform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A9538C-1C86-06EE-9F12-6EED0EA60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047504D-6996-5006-BA6E-0EB33E47BEB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279" y="286603"/>
            <a:ext cx="8700565" cy="1450757"/>
          </a:xfrm>
        </p:spPr>
        <p:txBody>
          <a:bodyPr/>
          <a:lstStyle>
            <a:lvl1pPr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Contact information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4793B550-2EC3-4D0D-6AA1-6A3FBD9A3567}"/>
              </a:ext>
            </a:extLst>
          </p:cNvPr>
          <p:cNvCxnSpPr/>
          <p:nvPr userDrawn="1"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2E74D9D-5E11-8BA9-474E-AD49F09BA7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10115204" cy="40233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2289234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A9538C-1C86-06EE-9F12-6EED0EA60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  <p:pic>
        <p:nvPicPr>
          <p:cNvPr id="10" name="Picture 9" descr="A red text on a white background&#10;&#10;Description automatically generated with medium confidence">
            <a:extLst>
              <a:ext uri="{FF2B5EF4-FFF2-40B4-BE49-F238E27FC236}">
                <a16:creationId xmlns:a16="http://schemas.microsoft.com/office/drawing/2014/main" id="{26533F51-CFC0-C13D-AA34-FCC9A6F76F5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1885" y="5346273"/>
            <a:ext cx="4440598" cy="769732"/>
          </a:xfrm>
          <a:prstGeom prst="rect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BAD9E9F1-95DF-126B-739C-577584CA59F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93532" y="2045050"/>
            <a:ext cx="9966960" cy="1450757"/>
          </a:xfrm>
        </p:spPr>
        <p:txBody>
          <a:bodyPr/>
          <a:lstStyle>
            <a:lvl1pPr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Thank you for listening!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CADBF3DF-D350-CD60-F28E-7B45CF597A74}"/>
              </a:ext>
            </a:extLst>
          </p:cNvPr>
          <p:cNvCxnSpPr/>
          <p:nvPr userDrawn="1"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9587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C6011E8-C947-1637-F378-4A9A7757B3C6}"/>
              </a:ext>
            </a:extLst>
          </p:cNvPr>
          <p:cNvCxnSpPr/>
          <p:nvPr userDrawn="1"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2831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8887378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53E5825C-3FB2-D0DF-CEDD-647807566080}"/>
              </a:ext>
            </a:extLst>
          </p:cNvPr>
          <p:cNvCxnSpPr/>
          <p:nvPr userDrawn="1"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7906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8887378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10115204" cy="40233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53E5825C-3FB2-D0DF-CEDD-647807566080}"/>
              </a:ext>
            </a:extLst>
          </p:cNvPr>
          <p:cNvCxnSpPr/>
          <p:nvPr userDrawn="1"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3734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rvice and commissioned area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8887378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10115204" cy="327441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53E5825C-3FB2-D0DF-CEDD-647807566080}"/>
              </a:ext>
            </a:extLst>
          </p:cNvPr>
          <p:cNvCxnSpPr/>
          <p:nvPr userDrawn="1"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0">
            <a:extLst>
              <a:ext uri="{FF2B5EF4-FFF2-40B4-BE49-F238E27FC236}">
                <a16:creationId xmlns:a16="http://schemas.microsoft.com/office/drawing/2014/main" id="{D6BD9333-4797-F1A3-67BB-75EA3668F56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382930" y="5542846"/>
            <a:ext cx="829553" cy="494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31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4H, service and commissioned are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8887378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10115204" cy="327441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53E5825C-3FB2-D0DF-CEDD-647807566080}"/>
              </a:ext>
            </a:extLst>
          </p:cNvPr>
          <p:cNvCxnSpPr/>
          <p:nvPr userDrawn="1"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0">
            <a:extLst>
              <a:ext uri="{FF2B5EF4-FFF2-40B4-BE49-F238E27FC236}">
                <a16:creationId xmlns:a16="http://schemas.microsoft.com/office/drawing/2014/main" id="{D6BD9333-4797-F1A3-67BB-75EA3668F56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382930" y="5542846"/>
            <a:ext cx="829553" cy="494242"/>
          </a:xfrm>
          <a:prstGeom prst="rect">
            <a:avLst/>
          </a:prstGeom>
        </p:spPr>
      </p:pic>
      <p:pic>
        <p:nvPicPr>
          <p:cNvPr id="22" name="Picture 21" descr="A red text on a white background&#10;&#10;Description automatically generated with medium confidence">
            <a:extLst>
              <a:ext uri="{FF2B5EF4-FFF2-40B4-BE49-F238E27FC236}">
                <a16:creationId xmlns:a16="http://schemas.microsoft.com/office/drawing/2014/main" id="{F9ED777D-5C3E-2738-9426-0CE8DC077FF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222" y="5553969"/>
            <a:ext cx="2652565" cy="459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2577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8838217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none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none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A0710F2A-32A0-A99B-BDAE-5B4A972B6DA5}"/>
              </a:ext>
            </a:extLst>
          </p:cNvPr>
          <p:cNvCxnSpPr/>
          <p:nvPr userDrawn="1"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8381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293E3DB-8CCB-50B3-3B7E-1B23B15867BC}"/>
              </a:ext>
            </a:extLst>
          </p:cNvPr>
          <p:cNvCxnSpPr/>
          <p:nvPr userDrawn="1"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0016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only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5130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rgbClr val="0096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79" y="724837"/>
            <a:ext cx="5321809" cy="101252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ED87629C-2D5A-45D8-B55F-D5BCFFB76A70}" type="datetimeFigureOut">
              <a:rPr lang="en-GB" smtClean="0"/>
              <a:pPr/>
              <a:t>17/02/2025</a:t>
            </a:fld>
            <a:endParaRPr lang="en-GB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3E60B2D-66ED-992A-0B03-C84FBCBEB150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615982" y="600600"/>
            <a:ext cx="2539698" cy="1012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7646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74" r:id="rId4"/>
    <p:sldLayoutId id="2147483675" r:id="rId5"/>
    <p:sldLayoutId id="2147483676" r:id="rId6"/>
    <p:sldLayoutId id="2147483665" r:id="rId7"/>
    <p:sldLayoutId id="2147483666" r:id="rId8"/>
    <p:sldLayoutId id="2147483672" r:id="rId9"/>
    <p:sldLayoutId id="2147483669" r:id="rId10"/>
    <p:sldLayoutId id="2147483673" r:id="rId11"/>
    <p:sldLayoutId id="2147483668" r:id="rId12"/>
    <p:sldLayoutId id="2147483670" r:id="rId13"/>
    <p:sldLayoutId id="2147483671" r:id="rId14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CA896-C73C-D685-C1A4-53B8EF620A5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78857D-1F57-E092-F91E-C7B6780D6BC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679358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Custom 2">
      <a:dk1>
        <a:srgbClr val="000000"/>
      </a:dk1>
      <a:lt1>
        <a:sysClr val="window" lastClr="FFFFFF"/>
      </a:lt1>
      <a:dk2>
        <a:srgbClr val="087CC1"/>
      </a:dk2>
      <a:lt2>
        <a:srgbClr val="EAF1F6"/>
      </a:lt2>
      <a:accent1>
        <a:srgbClr val="97C138"/>
      </a:accent1>
      <a:accent2>
        <a:srgbClr val="283C53"/>
      </a:accent2>
      <a:accent3>
        <a:srgbClr val="F1B5B6"/>
      </a:accent3>
      <a:accent4>
        <a:srgbClr val="2BB1AF"/>
      </a:accent4>
      <a:accent5>
        <a:srgbClr val="B2D3E6"/>
      </a:accent5>
      <a:accent6>
        <a:srgbClr val="76C14E"/>
      </a:accent6>
      <a:hlink>
        <a:srgbClr val="2998E3"/>
      </a:hlink>
      <a:folHlink>
        <a:srgbClr val="FFFFFF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190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Retrospect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Solutions4 Marketing</dc:creator>
  <cp:lastModifiedBy>Clare Madgin</cp:lastModifiedBy>
  <cp:revision>9</cp:revision>
  <dcterms:created xsi:type="dcterms:W3CDTF">2023-07-04T09:36:52Z</dcterms:created>
  <dcterms:modified xsi:type="dcterms:W3CDTF">2025-02-17T15:55:29Z</dcterms:modified>
</cp:coreProperties>
</file>