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DBDF42-07D3-48CE-93AF-94E7D3C3CFF7}" v="2" dt="2025-02-17T15:57:30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3EDBDF42-07D3-48CE-93AF-94E7D3C3CFF7}"/>
    <pc:docChg chg="custSel modMainMaster">
      <pc:chgData name="Clare Madgin" userId="c2b1d72c-4138-44d9-9404-37e89b42a657" providerId="ADAL" clId="{3EDBDF42-07D3-48CE-93AF-94E7D3C3CFF7}" dt="2025-02-17T15:58:03.017" v="33" actId="478"/>
      <pc:docMkLst>
        <pc:docMk/>
      </pc:docMkLst>
      <pc:sldMasterChg chg="modSldLayout">
        <pc:chgData name="Clare Madgin" userId="c2b1d72c-4138-44d9-9404-37e89b42a657" providerId="ADAL" clId="{3EDBDF42-07D3-48CE-93AF-94E7D3C3CFF7}" dt="2025-02-17T15:58:03.017" v="33" actId="478"/>
        <pc:sldMasterMkLst>
          <pc:docMk/>
          <pc:sldMasterMk cId="3337646146" sldId="2147483660"/>
        </pc:sldMasterMkLst>
        <pc:sldLayoutChg chg="delSp mod">
          <pc:chgData name="Clare Madgin" userId="c2b1d72c-4138-44d9-9404-37e89b42a657" providerId="ADAL" clId="{3EDBDF42-07D3-48CE-93AF-94E7D3C3CFF7}" dt="2025-02-17T15:56:49.896" v="1" actId="478"/>
          <pc:sldLayoutMkLst>
            <pc:docMk/>
            <pc:sldMasterMk cId="3337646146" sldId="2147483660"/>
            <pc:sldLayoutMk cId="112951460" sldId="2147483661"/>
          </pc:sldLayoutMkLst>
          <pc:spChg chg="del">
            <ac:chgData name="Clare Madgin" userId="c2b1d72c-4138-44d9-9404-37e89b42a657" providerId="ADAL" clId="{3EDBDF42-07D3-48CE-93AF-94E7D3C3CFF7}" dt="2025-02-17T15:56:47.043" v="0" actId="478"/>
            <ac:spMkLst>
              <pc:docMk/>
              <pc:sldMasterMk cId="3337646146" sldId="2147483660"/>
              <pc:sldLayoutMk cId="112951460" sldId="2147483661"/>
              <ac:spMk id="5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6:49.896" v="1" actId="478"/>
            <ac:spMkLst>
              <pc:docMk/>
              <pc:sldMasterMk cId="3337646146" sldId="2147483660"/>
              <pc:sldLayoutMk cId="112951460" sldId="2147483661"/>
              <ac:spMk id="6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6:53.782" v="3" actId="478"/>
          <pc:sldLayoutMkLst>
            <pc:docMk/>
            <pc:sldMasterMk cId="3337646146" sldId="2147483660"/>
            <pc:sldLayoutMk cId="862831291" sldId="2147483662"/>
          </pc:sldLayoutMkLst>
          <pc:spChg chg="del">
            <ac:chgData name="Clare Madgin" userId="c2b1d72c-4138-44d9-9404-37e89b42a657" providerId="ADAL" clId="{3EDBDF42-07D3-48CE-93AF-94E7D3C3CFF7}" dt="2025-02-17T15:56:52.632" v="2" actId="478"/>
            <ac:spMkLst>
              <pc:docMk/>
              <pc:sldMasterMk cId="3337646146" sldId="2147483660"/>
              <pc:sldLayoutMk cId="862831291" sldId="2147483662"/>
              <ac:spMk id="5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6:53.782" v="3" actId="478"/>
            <ac:spMkLst>
              <pc:docMk/>
              <pc:sldMasterMk cId="3337646146" sldId="2147483660"/>
              <pc:sldLayoutMk cId="862831291" sldId="2147483662"/>
              <ac:spMk id="6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6:57.506" v="5" actId="478"/>
          <pc:sldLayoutMkLst>
            <pc:docMk/>
            <pc:sldMasterMk cId="3337646146" sldId="2147483660"/>
            <pc:sldLayoutMk cId="2537906871" sldId="2147483664"/>
          </pc:sldLayoutMkLst>
          <pc:spChg chg="del">
            <ac:chgData name="Clare Madgin" userId="c2b1d72c-4138-44d9-9404-37e89b42a657" providerId="ADAL" clId="{3EDBDF42-07D3-48CE-93AF-94E7D3C3CFF7}" dt="2025-02-17T15:56:56.232" v="4" actId="478"/>
            <ac:spMkLst>
              <pc:docMk/>
              <pc:sldMasterMk cId="3337646146" sldId="2147483660"/>
              <pc:sldLayoutMk cId="2537906871" sldId="2147483664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6:57.506" v="5" actId="478"/>
            <ac:spMkLst>
              <pc:docMk/>
              <pc:sldMasterMk cId="3337646146" sldId="2147483660"/>
              <pc:sldLayoutMk cId="2537906871" sldId="2147483664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7:39.848" v="23" actId="478"/>
          <pc:sldLayoutMkLst>
            <pc:docMk/>
            <pc:sldMasterMk cId="3337646146" sldId="2147483660"/>
            <pc:sldLayoutMk cId="648381173" sldId="2147483665"/>
          </pc:sldLayoutMkLst>
          <pc:spChg chg="del">
            <ac:chgData name="Clare Madgin" userId="c2b1d72c-4138-44d9-9404-37e89b42a657" providerId="ADAL" clId="{3EDBDF42-07D3-48CE-93AF-94E7D3C3CFF7}" dt="2025-02-17T15:57:38.205" v="22" actId="478"/>
            <ac:spMkLst>
              <pc:docMk/>
              <pc:sldMasterMk cId="3337646146" sldId="2147483660"/>
              <pc:sldLayoutMk cId="648381173" sldId="2147483665"/>
              <ac:spMk id="8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39.848" v="23" actId="478"/>
            <ac:spMkLst>
              <pc:docMk/>
              <pc:sldMasterMk cId="3337646146" sldId="2147483660"/>
              <pc:sldLayoutMk cId="648381173" sldId="2147483665"/>
              <ac:spMk id="9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7:43.216" v="25" actId="478"/>
          <pc:sldLayoutMkLst>
            <pc:docMk/>
            <pc:sldMasterMk cId="3337646146" sldId="2147483660"/>
            <pc:sldLayoutMk cId="3610016799" sldId="2147483666"/>
          </pc:sldLayoutMkLst>
          <pc:spChg chg="del">
            <ac:chgData name="Clare Madgin" userId="c2b1d72c-4138-44d9-9404-37e89b42a657" providerId="ADAL" clId="{3EDBDF42-07D3-48CE-93AF-94E7D3C3CFF7}" dt="2025-02-17T15:57:42.247" v="24" actId="478"/>
            <ac:spMkLst>
              <pc:docMk/>
              <pc:sldMasterMk cId="3337646146" sldId="2147483660"/>
              <pc:sldLayoutMk cId="3610016799" sldId="2147483666"/>
              <ac:spMk id="4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43.216" v="25" actId="478"/>
            <ac:spMkLst>
              <pc:docMk/>
              <pc:sldMasterMk cId="3337646146" sldId="2147483660"/>
              <pc:sldLayoutMk cId="3610016799" sldId="2147483666"/>
              <ac:spMk id="5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7:54.914" v="29" actId="478"/>
          <pc:sldLayoutMkLst>
            <pc:docMk/>
            <pc:sldMasterMk cId="3337646146" sldId="2147483660"/>
            <pc:sldLayoutMk cId="4294407970" sldId="2147483668"/>
          </pc:sldLayoutMkLst>
          <pc:spChg chg="del">
            <ac:chgData name="Clare Madgin" userId="c2b1d72c-4138-44d9-9404-37e89b42a657" providerId="ADAL" clId="{3EDBDF42-07D3-48CE-93AF-94E7D3C3CFF7}" dt="2025-02-17T15:57:53.883" v="28" actId="478"/>
            <ac:spMkLst>
              <pc:docMk/>
              <pc:sldMasterMk cId="3337646146" sldId="2147483660"/>
              <pc:sldLayoutMk cId="4294407970" sldId="2147483668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54.914" v="29" actId="478"/>
            <ac:spMkLst>
              <pc:docMk/>
              <pc:sldMasterMk cId="3337646146" sldId="2147483660"/>
              <pc:sldLayoutMk cId="4294407970" sldId="2147483668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7:50.491" v="27" actId="478"/>
          <pc:sldLayoutMkLst>
            <pc:docMk/>
            <pc:sldMasterMk cId="3337646146" sldId="2147483660"/>
            <pc:sldLayoutMk cId="1315107428" sldId="2147483669"/>
          </pc:sldLayoutMkLst>
          <pc:spChg chg="del">
            <ac:chgData name="Clare Madgin" userId="c2b1d72c-4138-44d9-9404-37e89b42a657" providerId="ADAL" clId="{3EDBDF42-07D3-48CE-93AF-94E7D3C3CFF7}" dt="2025-02-17T15:57:47.335" v="26" actId="478"/>
            <ac:spMkLst>
              <pc:docMk/>
              <pc:sldMasterMk cId="3337646146" sldId="2147483660"/>
              <pc:sldLayoutMk cId="1315107428" sldId="2147483669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50.491" v="27" actId="478"/>
            <ac:spMkLst>
              <pc:docMk/>
              <pc:sldMasterMk cId="3337646146" sldId="2147483660"/>
              <pc:sldLayoutMk cId="1315107428" sldId="2147483669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7:59.381" v="31" actId="478"/>
          <pc:sldLayoutMkLst>
            <pc:docMk/>
            <pc:sldMasterMk cId="3337646146" sldId="2147483660"/>
            <pc:sldLayoutMk cId="2228923463" sldId="2147483670"/>
          </pc:sldLayoutMkLst>
          <pc:spChg chg="del">
            <ac:chgData name="Clare Madgin" userId="c2b1d72c-4138-44d9-9404-37e89b42a657" providerId="ADAL" clId="{3EDBDF42-07D3-48CE-93AF-94E7D3C3CFF7}" dt="2025-02-17T15:57:57.708" v="30" actId="478"/>
            <ac:spMkLst>
              <pc:docMk/>
              <pc:sldMasterMk cId="3337646146" sldId="2147483660"/>
              <pc:sldLayoutMk cId="2228923463" sldId="2147483670"/>
              <ac:spMk id="4" creationId="{E0806B3F-18F1-2083-E648-38C6004E35D4}"/>
            </ac:spMkLst>
          </pc:spChg>
          <pc:spChg chg="del">
            <ac:chgData name="Clare Madgin" userId="c2b1d72c-4138-44d9-9404-37e89b42a657" providerId="ADAL" clId="{3EDBDF42-07D3-48CE-93AF-94E7D3C3CFF7}" dt="2025-02-17T15:57:59.381" v="31" actId="478"/>
            <ac:spMkLst>
              <pc:docMk/>
              <pc:sldMasterMk cId="3337646146" sldId="2147483660"/>
              <pc:sldLayoutMk cId="2228923463" sldId="2147483670"/>
              <ac:spMk id="5" creationId="{B3A59F17-E33F-C97E-03FE-8C4522A8F8AB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8:03.017" v="33" actId="478"/>
          <pc:sldLayoutMkLst>
            <pc:docMk/>
            <pc:sldMasterMk cId="3337646146" sldId="2147483660"/>
            <pc:sldLayoutMk cId="1069587462" sldId="2147483671"/>
          </pc:sldLayoutMkLst>
          <pc:spChg chg="del">
            <ac:chgData name="Clare Madgin" userId="c2b1d72c-4138-44d9-9404-37e89b42a657" providerId="ADAL" clId="{3EDBDF42-07D3-48CE-93AF-94E7D3C3CFF7}" dt="2025-02-17T15:58:01.887" v="32" actId="478"/>
            <ac:spMkLst>
              <pc:docMk/>
              <pc:sldMasterMk cId="3337646146" sldId="2147483660"/>
              <pc:sldLayoutMk cId="1069587462" sldId="2147483671"/>
              <ac:spMk id="4" creationId="{E0806B3F-18F1-2083-E648-38C6004E35D4}"/>
            </ac:spMkLst>
          </pc:spChg>
          <pc:spChg chg="del">
            <ac:chgData name="Clare Madgin" userId="c2b1d72c-4138-44d9-9404-37e89b42a657" providerId="ADAL" clId="{3EDBDF42-07D3-48CE-93AF-94E7D3C3CFF7}" dt="2025-02-17T15:58:03.017" v="33" actId="478"/>
            <ac:spMkLst>
              <pc:docMk/>
              <pc:sldMasterMk cId="3337646146" sldId="2147483660"/>
              <pc:sldLayoutMk cId="1069587462" sldId="2147483671"/>
              <ac:spMk id="5" creationId="{B3A59F17-E33F-C97E-03FE-8C4522A8F8AB}"/>
            </ac:spMkLst>
          </pc:spChg>
        </pc:sldLayoutChg>
        <pc:sldLayoutChg chg="delSp mod">
          <pc:chgData name="Clare Madgin" userId="c2b1d72c-4138-44d9-9404-37e89b42a657" providerId="ADAL" clId="{3EDBDF42-07D3-48CE-93AF-94E7D3C3CFF7}" dt="2025-02-17T15:57:00.399" v="7" actId="478"/>
          <pc:sldLayoutMkLst>
            <pc:docMk/>
            <pc:sldMasterMk cId="3337646146" sldId="2147483660"/>
            <pc:sldLayoutMk cId="2863734677" sldId="2147483674"/>
          </pc:sldLayoutMkLst>
          <pc:spChg chg="del">
            <ac:chgData name="Clare Madgin" userId="c2b1d72c-4138-44d9-9404-37e89b42a657" providerId="ADAL" clId="{3EDBDF42-07D3-48CE-93AF-94E7D3C3CFF7}" dt="2025-02-17T15:56:59.367" v="6" actId="478"/>
            <ac:spMkLst>
              <pc:docMk/>
              <pc:sldMasterMk cId="3337646146" sldId="2147483660"/>
              <pc:sldLayoutMk cId="2863734677" sldId="2147483674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00.399" v="7" actId="478"/>
            <ac:spMkLst>
              <pc:docMk/>
              <pc:sldMasterMk cId="3337646146" sldId="2147483660"/>
              <pc:sldLayoutMk cId="2863734677" sldId="2147483674"/>
              <ac:spMk id="7" creationId="{00000000-0000-0000-0000-000000000000}"/>
            </ac:spMkLst>
          </pc:spChg>
        </pc:sldLayoutChg>
        <pc:sldLayoutChg chg="delSp modSp mod">
          <pc:chgData name="Clare Madgin" userId="c2b1d72c-4138-44d9-9404-37e89b42a657" providerId="ADAL" clId="{3EDBDF42-07D3-48CE-93AF-94E7D3C3CFF7}" dt="2025-02-17T15:57:21.270" v="14" actId="478"/>
          <pc:sldLayoutMkLst>
            <pc:docMk/>
            <pc:sldMasterMk cId="3337646146" sldId="2147483660"/>
            <pc:sldLayoutMk cId="400331177" sldId="2147483675"/>
          </pc:sldLayoutMkLst>
          <pc:spChg chg="del">
            <ac:chgData name="Clare Madgin" userId="c2b1d72c-4138-44d9-9404-37e89b42a657" providerId="ADAL" clId="{3EDBDF42-07D3-48CE-93AF-94E7D3C3CFF7}" dt="2025-02-17T15:57:04.797" v="12" actId="478"/>
            <ac:spMkLst>
              <pc:docMk/>
              <pc:sldMasterMk cId="3337646146" sldId="2147483660"/>
              <pc:sldLayoutMk cId="400331177" sldId="2147483675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21.270" v="14" actId="478"/>
            <ac:spMkLst>
              <pc:docMk/>
              <pc:sldMasterMk cId="3337646146" sldId="2147483660"/>
              <pc:sldLayoutMk cId="400331177" sldId="2147483675"/>
              <ac:spMk id="7" creationId="{00000000-0000-0000-0000-000000000000}"/>
            </ac:spMkLst>
          </pc:spChg>
          <pc:picChg chg="del">
            <ac:chgData name="Clare Madgin" userId="c2b1d72c-4138-44d9-9404-37e89b42a657" providerId="ADAL" clId="{3EDBDF42-07D3-48CE-93AF-94E7D3C3CFF7}" dt="2025-02-17T15:57:02.535" v="8" actId="478"/>
            <ac:picMkLst>
              <pc:docMk/>
              <pc:sldMasterMk cId="3337646146" sldId="2147483660"/>
              <pc:sldLayoutMk cId="400331177" sldId="2147483675"/>
              <ac:picMk id="11" creationId="{31FD45DE-CC4C-E288-2A42-15D78708772F}"/>
            </ac:picMkLst>
          </pc:picChg>
          <pc:picChg chg="del">
            <ac:chgData name="Clare Madgin" userId="c2b1d72c-4138-44d9-9404-37e89b42a657" providerId="ADAL" clId="{3EDBDF42-07D3-48CE-93AF-94E7D3C3CFF7}" dt="2025-02-17T15:57:02.951" v="9" actId="478"/>
            <ac:picMkLst>
              <pc:docMk/>
              <pc:sldMasterMk cId="3337646146" sldId="2147483660"/>
              <pc:sldLayoutMk cId="400331177" sldId="2147483675"/>
              <ac:picMk id="13" creationId="{432959E2-7338-8CB5-4F51-AE2A22C54169}"/>
            </ac:picMkLst>
          </pc:picChg>
          <pc:picChg chg="del">
            <ac:chgData name="Clare Madgin" userId="c2b1d72c-4138-44d9-9404-37e89b42a657" providerId="ADAL" clId="{3EDBDF42-07D3-48CE-93AF-94E7D3C3CFF7}" dt="2025-02-17T15:57:03.321" v="10" actId="478"/>
            <ac:picMkLst>
              <pc:docMk/>
              <pc:sldMasterMk cId="3337646146" sldId="2147483660"/>
              <pc:sldLayoutMk cId="400331177" sldId="2147483675"/>
              <ac:picMk id="15" creationId="{94ACD837-BC84-E775-3EE9-ECE316F15170}"/>
            </ac:picMkLst>
          </pc:picChg>
          <pc:picChg chg="del">
            <ac:chgData name="Clare Madgin" userId="c2b1d72c-4138-44d9-9404-37e89b42a657" providerId="ADAL" clId="{3EDBDF42-07D3-48CE-93AF-94E7D3C3CFF7}" dt="2025-02-17T15:57:03.766" v="11" actId="478"/>
            <ac:picMkLst>
              <pc:docMk/>
              <pc:sldMasterMk cId="3337646146" sldId="2147483660"/>
              <pc:sldLayoutMk cId="400331177" sldId="2147483675"/>
              <ac:picMk id="19" creationId="{65BE9AD0-D379-86BF-F2C5-D4B6444BE984}"/>
            </ac:picMkLst>
          </pc:picChg>
          <pc:picChg chg="mod">
            <ac:chgData name="Clare Madgin" userId="c2b1d72c-4138-44d9-9404-37e89b42a657" providerId="ADAL" clId="{3EDBDF42-07D3-48CE-93AF-94E7D3C3CFF7}" dt="2025-02-17T15:57:18.551" v="13" actId="14826"/>
            <ac:picMkLst>
              <pc:docMk/>
              <pc:sldMasterMk cId="3337646146" sldId="2147483660"/>
              <pc:sldLayoutMk cId="400331177" sldId="2147483675"/>
              <ac:picMk id="21" creationId="{D6BD9333-4797-F1A3-67BB-75EA3668F564}"/>
            </ac:picMkLst>
          </pc:picChg>
        </pc:sldLayoutChg>
        <pc:sldLayoutChg chg="delSp modSp mod">
          <pc:chgData name="Clare Madgin" userId="c2b1d72c-4138-44d9-9404-37e89b42a657" providerId="ADAL" clId="{3EDBDF42-07D3-48CE-93AF-94E7D3C3CFF7}" dt="2025-02-17T15:57:32.951" v="21" actId="478"/>
          <pc:sldLayoutMkLst>
            <pc:docMk/>
            <pc:sldMasterMk cId="3337646146" sldId="2147483660"/>
            <pc:sldLayoutMk cId="1182577527" sldId="2147483676"/>
          </pc:sldLayoutMkLst>
          <pc:spChg chg="del">
            <ac:chgData name="Clare Madgin" userId="c2b1d72c-4138-44d9-9404-37e89b42a657" providerId="ADAL" clId="{3EDBDF42-07D3-48CE-93AF-94E7D3C3CFF7}" dt="2025-02-17T15:57:31.650" v="20" actId="478"/>
            <ac:spMkLst>
              <pc:docMk/>
              <pc:sldMasterMk cId="3337646146" sldId="2147483660"/>
              <pc:sldLayoutMk cId="1182577527" sldId="2147483676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3EDBDF42-07D3-48CE-93AF-94E7D3C3CFF7}" dt="2025-02-17T15:57:32.951" v="21" actId="478"/>
            <ac:spMkLst>
              <pc:docMk/>
              <pc:sldMasterMk cId="3337646146" sldId="2147483660"/>
              <pc:sldLayoutMk cId="1182577527" sldId="2147483676"/>
              <ac:spMk id="7" creationId="{00000000-0000-0000-0000-000000000000}"/>
            </ac:spMkLst>
          </pc:spChg>
          <pc:picChg chg="del">
            <ac:chgData name="Clare Madgin" userId="c2b1d72c-4138-44d9-9404-37e89b42a657" providerId="ADAL" clId="{3EDBDF42-07D3-48CE-93AF-94E7D3C3CFF7}" dt="2025-02-17T15:57:24.584" v="15" actId="478"/>
            <ac:picMkLst>
              <pc:docMk/>
              <pc:sldMasterMk cId="3337646146" sldId="2147483660"/>
              <pc:sldLayoutMk cId="1182577527" sldId="2147483676"/>
              <ac:picMk id="11" creationId="{31FD45DE-CC4C-E288-2A42-15D78708772F}"/>
            </ac:picMkLst>
          </pc:picChg>
          <pc:picChg chg="del">
            <ac:chgData name="Clare Madgin" userId="c2b1d72c-4138-44d9-9404-37e89b42a657" providerId="ADAL" clId="{3EDBDF42-07D3-48CE-93AF-94E7D3C3CFF7}" dt="2025-02-17T15:57:24.997" v="16" actId="478"/>
            <ac:picMkLst>
              <pc:docMk/>
              <pc:sldMasterMk cId="3337646146" sldId="2147483660"/>
              <pc:sldLayoutMk cId="1182577527" sldId="2147483676"/>
              <ac:picMk id="13" creationId="{432959E2-7338-8CB5-4F51-AE2A22C54169}"/>
            </ac:picMkLst>
          </pc:picChg>
          <pc:picChg chg="del">
            <ac:chgData name="Clare Madgin" userId="c2b1d72c-4138-44d9-9404-37e89b42a657" providerId="ADAL" clId="{3EDBDF42-07D3-48CE-93AF-94E7D3C3CFF7}" dt="2025-02-17T15:57:25.390" v="17" actId="478"/>
            <ac:picMkLst>
              <pc:docMk/>
              <pc:sldMasterMk cId="3337646146" sldId="2147483660"/>
              <pc:sldLayoutMk cId="1182577527" sldId="2147483676"/>
              <ac:picMk id="15" creationId="{94ACD837-BC84-E775-3EE9-ECE316F15170}"/>
            </ac:picMkLst>
          </pc:picChg>
          <pc:picChg chg="del">
            <ac:chgData name="Clare Madgin" userId="c2b1d72c-4138-44d9-9404-37e89b42a657" providerId="ADAL" clId="{3EDBDF42-07D3-48CE-93AF-94E7D3C3CFF7}" dt="2025-02-17T15:57:25.781" v="18" actId="478"/>
            <ac:picMkLst>
              <pc:docMk/>
              <pc:sldMasterMk cId="3337646146" sldId="2147483660"/>
              <pc:sldLayoutMk cId="1182577527" sldId="2147483676"/>
              <ac:picMk id="19" creationId="{65BE9AD0-D379-86BF-F2C5-D4B6444BE984}"/>
            </ac:picMkLst>
          </pc:picChg>
          <pc:picChg chg="mod">
            <ac:chgData name="Clare Madgin" userId="c2b1d72c-4138-44d9-9404-37e89b42a657" providerId="ADAL" clId="{3EDBDF42-07D3-48CE-93AF-94E7D3C3CFF7}" dt="2025-02-17T15:57:30.137" v="19" actId="14826"/>
            <ac:picMkLst>
              <pc:docMk/>
              <pc:sldMasterMk cId="3337646146" sldId="2147483660"/>
              <pc:sldLayoutMk cId="1182577527" sldId="2147483676"/>
              <ac:picMk id="21" creationId="{D6BD9333-4797-F1A3-67BB-75EA3668F56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572472" y="740664"/>
            <a:ext cx="6426746" cy="171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286603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E74D9D-5E11-8BA9-474E-AD49F09BA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0"/>
            <a:ext cx="9966960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 for listening!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21017" y="5339935"/>
            <a:ext cx="753378" cy="90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21017" y="5339935"/>
            <a:ext cx="753378" cy="900065"/>
          </a:xfrm>
          <a:prstGeom prst="rect">
            <a:avLst/>
          </a:prstGeom>
        </p:spPr>
      </p:pic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US" cap="none" dirty="0"/>
              <a:t>Presenter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35631051-A56E-4819-871A-7670245FC34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7361225" y="600600"/>
            <a:ext cx="3794455" cy="101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rgbClr val="000000"/>
      </a:dk1>
      <a:lt1>
        <a:sysClr val="window" lastClr="FFFFFF"/>
      </a:lt1>
      <a:dk2>
        <a:srgbClr val="087CC1"/>
      </a:dk2>
      <a:lt2>
        <a:srgbClr val="EAF1F6"/>
      </a:lt2>
      <a:accent1>
        <a:srgbClr val="97C138"/>
      </a:accent1>
      <a:accent2>
        <a:srgbClr val="283C53"/>
      </a:accent2>
      <a:accent3>
        <a:srgbClr val="F1B5B6"/>
      </a:accent3>
      <a:accent4>
        <a:srgbClr val="2BB1AF"/>
      </a:accent4>
      <a:accent5>
        <a:srgbClr val="B2D3E6"/>
      </a:accent5>
      <a:accent6>
        <a:srgbClr val="76C14E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9</cp:revision>
  <dcterms:created xsi:type="dcterms:W3CDTF">2023-07-04T09:36:52Z</dcterms:created>
  <dcterms:modified xsi:type="dcterms:W3CDTF">2025-02-17T15:58:04Z</dcterms:modified>
</cp:coreProperties>
</file>