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94AE"/>
    <a:srgbClr val="025A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3CE007-2D52-452C-9138-082A4BD36A3A}" v="4" dt="2025-02-17T15:13:33.5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127" y="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Madgin" userId="c2b1d72c-4138-44d9-9404-37e89b42a657" providerId="ADAL" clId="{133CE007-2D52-452C-9138-082A4BD36A3A}"/>
    <pc:docChg chg="modMainMaster">
      <pc:chgData name="Clare Madgin" userId="c2b1d72c-4138-44d9-9404-37e89b42a657" providerId="ADAL" clId="{133CE007-2D52-452C-9138-082A4BD36A3A}" dt="2025-02-17T15:13:33.504" v="10" actId="14826"/>
      <pc:docMkLst>
        <pc:docMk/>
      </pc:docMkLst>
      <pc:sldMasterChg chg="modSp mod modSldLayout">
        <pc:chgData name="Clare Madgin" userId="c2b1d72c-4138-44d9-9404-37e89b42a657" providerId="ADAL" clId="{133CE007-2D52-452C-9138-082A4BD36A3A}" dt="2025-02-17T15:13:33.504" v="10" actId="14826"/>
        <pc:sldMasterMkLst>
          <pc:docMk/>
          <pc:sldMasterMk cId="3337646146" sldId="2147483660"/>
        </pc:sldMasterMkLst>
        <pc:spChg chg="mod">
          <ac:chgData name="Clare Madgin" userId="c2b1d72c-4138-44d9-9404-37e89b42a657" providerId="ADAL" clId="{133CE007-2D52-452C-9138-082A4BD36A3A}" dt="2025-02-17T15:13:05.995" v="7" actId="207"/>
          <ac:spMkLst>
            <pc:docMk/>
            <pc:sldMasterMk cId="3337646146" sldId="2147483660"/>
            <ac:spMk id="7" creationId="{00000000-0000-0000-0000-000000000000}"/>
          </ac:spMkLst>
        </pc:spChg>
        <pc:spChg chg="mod">
          <ac:chgData name="Clare Madgin" userId="c2b1d72c-4138-44d9-9404-37e89b42a657" providerId="ADAL" clId="{133CE007-2D52-452C-9138-082A4BD36A3A}" dt="2025-02-17T15:13:09.682" v="8" actId="207"/>
          <ac:spMkLst>
            <pc:docMk/>
            <pc:sldMasterMk cId="3337646146" sldId="2147483660"/>
            <ac:spMk id="9" creationId="{00000000-0000-0000-0000-000000000000}"/>
          </ac:spMkLst>
        </pc:spChg>
        <pc:picChg chg="mod">
          <ac:chgData name="Clare Madgin" userId="c2b1d72c-4138-44d9-9404-37e89b42a657" providerId="ADAL" clId="{133CE007-2D52-452C-9138-082A4BD36A3A}" dt="2025-02-17T15:12:52.536" v="6" actId="1076"/>
          <ac:picMkLst>
            <pc:docMk/>
            <pc:sldMasterMk cId="3337646146" sldId="2147483660"/>
            <ac:picMk id="11" creationId="{B3E60B2D-66ED-992A-0B03-C84FBCBEB150}"/>
          </ac:picMkLst>
        </pc:picChg>
        <pc:sldLayoutChg chg="modSp mod">
          <pc:chgData name="Clare Madgin" userId="c2b1d72c-4138-44d9-9404-37e89b42a657" providerId="ADAL" clId="{133CE007-2D52-452C-9138-082A4BD36A3A}" dt="2025-02-17T15:12:31.954" v="4" actId="207"/>
          <pc:sldLayoutMkLst>
            <pc:docMk/>
            <pc:sldMasterMk cId="3337646146" sldId="2147483660"/>
            <pc:sldLayoutMk cId="112951460" sldId="2147483661"/>
          </pc:sldLayoutMkLst>
          <pc:spChg chg="mod">
            <ac:chgData name="Clare Madgin" userId="c2b1d72c-4138-44d9-9404-37e89b42a657" providerId="ADAL" clId="{133CE007-2D52-452C-9138-082A4BD36A3A}" dt="2025-02-17T15:12:12.962" v="3" actId="207"/>
            <ac:spMkLst>
              <pc:docMk/>
              <pc:sldMasterMk cId="3337646146" sldId="2147483660"/>
              <pc:sldLayoutMk cId="112951460" sldId="2147483661"/>
              <ac:spMk id="7" creationId="{00000000-0000-0000-0000-000000000000}"/>
            </ac:spMkLst>
          </pc:spChg>
          <pc:spChg chg="mod">
            <ac:chgData name="Clare Madgin" userId="c2b1d72c-4138-44d9-9404-37e89b42a657" providerId="ADAL" clId="{133CE007-2D52-452C-9138-082A4BD36A3A}" dt="2025-02-17T15:12:31.954" v="4" actId="207"/>
            <ac:spMkLst>
              <pc:docMk/>
              <pc:sldMasterMk cId="3337646146" sldId="2147483660"/>
              <pc:sldLayoutMk cId="112951460" sldId="2147483661"/>
              <ac:spMk id="8" creationId="{00000000-0000-0000-0000-000000000000}"/>
            </ac:spMkLst>
          </pc:spChg>
          <pc:picChg chg="mod">
            <ac:chgData name="Clare Madgin" userId="c2b1d72c-4138-44d9-9404-37e89b42a657" providerId="ADAL" clId="{133CE007-2D52-452C-9138-082A4BD36A3A}" dt="2025-02-17T15:11:50.253" v="2" actId="14100"/>
            <ac:picMkLst>
              <pc:docMk/>
              <pc:sldMasterMk cId="3337646146" sldId="2147483660"/>
              <pc:sldLayoutMk cId="112951460" sldId="2147483661"/>
              <ac:picMk id="10" creationId="{3E943373-E9D9-B75B-7971-94CC6D5F195C}"/>
            </ac:picMkLst>
          </pc:picChg>
        </pc:sldLayoutChg>
        <pc:sldLayoutChg chg="modSp">
          <pc:chgData name="Clare Madgin" userId="c2b1d72c-4138-44d9-9404-37e89b42a657" providerId="ADAL" clId="{133CE007-2D52-452C-9138-082A4BD36A3A}" dt="2025-02-17T15:13:23.907" v="9" actId="14826"/>
          <pc:sldLayoutMkLst>
            <pc:docMk/>
            <pc:sldMasterMk cId="3337646146" sldId="2147483660"/>
            <pc:sldLayoutMk cId="400331177" sldId="2147483675"/>
          </pc:sldLayoutMkLst>
          <pc:picChg chg="mod">
            <ac:chgData name="Clare Madgin" userId="c2b1d72c-4138-44d9-9404-37e89b42a657" providerId="ADAL" clId="{133CE007-2D52-452C-9138-082A4BD36A3A}" dt="2025-02-17T15:13:23.907" v="9" actId="14826"/>
            <ac:picMkLst>
              <pc:docMk/>
              <pc:sldMasterMk cId="3337646146" sldId="2147483660"/>
              <pc:sldLayoutMk cId="400331177" sldId="2147483675"/>
              <ac:picMk id="21" creationId="{D6BD9333-4797-F1A3-67BB-75EA3668F564}"/>
            </ac:picMkLst>
          </pc:picChg>
        </pc:sldLayoutChg>
        <pc:sldLayoutChg chg="modSp">
          <pc:chgData name="Clare Madgin" userId="c2b1d72c-4138-44d9-9404-37e89b42a657" providerId="ADAL" clId="{133CE007-2D52-452C-9138-082A4BD36A3A}" dt="2025-02-17T15:13:33.504" v="10" actId="14826"/>
          <pc:sldLayoutMkLst>
            <pc:docMk/>
            <pc:sldMasterMk cId="3337646146" sldId="2147483660"/>
            <pc:sldLayoutMk cId="1182577527" sldId="2147483676"/>
          </pc:sldLayoutMkLst>
          <pc:picChg chg="mod">
            <ac:chgData name="Clare Madgin" userId="c2b1d72c-4138-44d9-9404-37e89b42a657" providerId="ADAL" clId="{133CE007-2D52-452C-9138-082A4BD36A3A}" dt="2025-02-17T15:13:33.504" v="10" actId="14826"/>
            <ac:picMkLst>
              <pc:docMk/>
              <pc:sldMasterMk cId="3337646146" sldId="2147483660"/>
              <pc:sldLayoutMk cId="1182577527" sldId="2147483676"/>
              <ac:picMk id="21" creationId="{D6BD9333-4797-F1A3-67BB-75EA3668F564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E752A-E39D-B29E-667D-D7803CE2F0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6298B-C063-42D2-01D2-D734443F8D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AF23A-CF38-448F-AA8B-33F3C454B4ED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12843-DEE0-DCC4-87AF-8BE38F52D1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F0C7C-FF44-5E45-02A2-C3BD64A8BB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1C6CB-80E9-4950-A887-446D82485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72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904A0-CE9B-46DB-ADBF-09FC9015B87A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41D2F-1500-464D-85B4-E670F25B8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8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25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289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998589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2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E943373-E9D9-B75B-7971-94CC6D5F1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64808" y="740664"/>
            <a:ext cx="4629912" cy="210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10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3F7A1D7-EC05-EE7C-67C3-6343177A401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22540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A927E713-FF38-FA6A-B941-85DD29ECA4A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67364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FA203057-614B-EB3D-DB39-0B68C9F0951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14652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293799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40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47504D-6996-5006-BA6E-0EB33E47B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79" y="286603"/>
            <a:ext cx="8700565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Contact information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793B550-2EC3-4D0D-6AA1-6A3FBD9A3567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E74D9D-5E11-8BA9-474E-AD49F09BA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8923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pic>
        <p:nvPicPr>
          <p:cNvPr id="10" name="Picture 9" descr="A red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26533F51-CFC0-C13D-AA34-FCC9A6F76F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885" y="5346273"/>
            <a:ext cx="4440598" cy="76973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AD9E9F1-95DF-126B-739C-577584CA5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3532" y="2045050"/>
            <a:ext cx="9966960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ADBF3DF-D350-CD60-F28E-7B45CF597A74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58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6011E8-C947-1637-F378-4A9A7757B3C6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8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0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7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and commissioned area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32744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D6BD9333-4797-F1A3-67BB-75EA3668F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82930" y="5645833"/>
            <a:ext cx="829553" cy="28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4H, service and commissioned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32744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D6BD9333-4797-F1A3-67BB-75EA3668F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82930" y="5645833"/>
            <a:ext cx="829553" cy="288269"/>
          </a:xfrm>
          <a:prstGeom prst="rect">
            <a:avLst/>
          </a:prstGeom>
        </p:spPr>
      </p:pic>
      <p:pic>
        <p:nvPicPr>
          <p:cNvPr id="22" name="Picture 21" descr="A red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F9ED777D-5C3E-2738-9426-0CE8DC077F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22" y="5553969"/>
            <a:ext cx="2652565" cy="45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7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38217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0710F2A-32A0-A99B-BDAE-5B4A972B6DA5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38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93E3DB-8CCB-50B3-3B7E-1B23B15867BC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01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13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25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rgbClr val="289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79" y="724837"/>
            <a:ext cx="5321809" cy="10125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87629C-2D5A-45D8-B55F-D5BCFFB76A70}" type="datetimeFigureOut">
              <a:rPr lang="en-GB" smtClean="0"/>
              <a:pPr/>
              <a:t>17/02/2025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E60B2D-66ED-992A-0B03-C84FBCBEB15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30135" y="600600"/>
            <a:ext cx="2225545" cy="101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4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4" r:id="rId4"/>
    <p:sldLayoutId id="2147483675" r:id="rId5"/>
    <p:sldLayoutId id="2147483676" r:id="rId6"/>
    <p:sldLayoutId id="2147483665" r:id="rId7"/>
    <p:sldLayoutId id="2147483666" r:id="rId8"/>
    <p:sldLayoutId id="2147483672" r:id="rId9"/>
    <p:sldLayoutId id="2147483669" r:id="rId10"/>
    <p:sldLayoutId id="2147483673" r:id="rId11"/>
    <p:sldLayoutId id="2147483668" r:id="rId12"/>
    <p:sldLayoutId id="2147483670" r:id="rId13"/>
    <p:sldLayoutId id="2147483671" r:id="rId1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A896-C73C-D685-C1A4-53B8EF620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8857D-1F57-E092-F91E-C7B6780D6B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935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8">
      <a:dk1>
        <a:srgbClr val="000000"/>
      </a:dk1>
      <a:lt1>
        <a:sysClr val="window" lastClr="FFFFFF"/>
      </a:lt1>
      <a:dk2>
        <a:srgbClr val="025A86"/>
      </a:dk2>
      <a:lt2>
        <a:srgbClr val="EAF1F6"/>
      </a:lt2>
      <a:accent1>
        <a:srgbClr val="FFE680"/>
      </a:accent1>
      <a:accent2>
        <a:srgbClr val="025A86"/>
      </a:accent2>
      <a:accent3>
        <a:srgbClr val="76C5BE"/>
      </a:accent3>
      <a:accent4>
        <a:srgbClr val="2BB1AF"/>
      </a:accent4>
      <a:accent5>
        <a:srgbClr val="B2D3E6"/>
      </a:accent5>
      <a:accent6>
        <a:srgbClr val="EF7357"/>
      </a:accent6>
      <a:hlink>
        <a:srgbClr val="2998E3"/>
      </a:hlink>
      <a:folHlink>
        <a:srgbClr val="FFFFF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Solutions4 Marketing</dc:creator>
  <cp:lastModifiedBy>Clare Madgin</cp:lastModifiedBy>
  <cp:revision>9</cp:revision>
  <dcterms:created xsi:type="dcterms:W3CDTF">2023-07-04T09:36:52Z</dcterms:created>
  <dcterms:modified xsi:type="dcterms:W3CDTF">2025-02-17T15:13:37Z</dcterms:modified>
</cp:coreProperties>
</file>