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57" r:id="rId3"/>
    <p:sldId id="258" r:id="rId4"/>
    <p:sldId id="396" r:id="rId5"/>
    <p:sldId id="397" r:id="rId6"/>
    <p:sldId id="398" r:id="rId7"/>
    <p:sldId id="399" r:id="rId8"/>
    <p:sldId id="400" r:id="rId9"/>
    <p:sldId id="410" r:id="rId10"/>
    <p:sldId id="411" r:id="rId11"/>
    <p:sldId id="412" r:id="rId12"/>
    <p:sldId id="413" r:id="rId13"/>
    <p:sldId id="414" r:id="rId14"/>
    <p:sldId id="415" r:id="rId15"/>
    <p:sldId id="416" r:id="rId16"/>
    <p:sldId id="417" r:id="rId17"/>
    <p:sldId id="418" r:id="rId18"/>
    <p:sldId id="419" r:id="rId19"/>
    <p:sldId id="420" r:id="rId20"/>
    <p:sldId id="421" r:id="rId21"/>
    <p:sldId id="422" r:id="rId22"/>
    <p:sldId id="423" r:id="rId23"/>
    <p:sldId id="407" r:id="rId24"/>
    <p:sldId id="409" r:id="rId25"/>
    <p:sldId id="424" r:id="rId26"/>
    <p:sldId id="425" r:id="rId27"/>
    <p:sldId id="426" r:id="rId28"/>
    <p:sldId id="427" r:id="rId29"/>
    <p:sldId id="428" r:id="rId30"/>
    <p:sldId id="429" r:id="rId31"/>
    <p:sldId id="430" r:id="rId32"/>
    <p:sldId id="431" r:id="rId33"/>
    <p:sldId id="432" r:id="rId34"/>
    <p:sldId id="433" r:id="rId35"/>
    <p:sldId id="434" r:id="rId36"/>
    <p:sldId id="435" r:id="rId37"/>
    <p:sldId id="436" r:id="rId38"/>
    <p:sldId id="437" r:id="rId39"/>
    <p:sldId id="438" r:id="rId40"/>
    <p:sldId id="439" r:id="rId41"/>
    <p:sldId id="440"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ott, Lauren" initials="SL" lastIdx="1" clrIdx="0">
    <p:extLst>
      <p:ext uri="{19B8F6BF-5375-455C-9EA6-DF929625EA0E}">
        <p15:presenceInfo xmlns:p15="http://schemas.microsoft.com/office/powerpoint/2012/main" userId="S::Lauren.Stott@IOW.gov.uk::b779f9e8-36d7-4048-be6c-bab0eda03cd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D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B43869-20A7-4E35-985B-8802187C1776}" v="27" dt="2025-02-17T17:01:05.7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54" autoAdjust="0"/>
    <p:restoredTop sz="93817" autoAdjust="0"/>
  </p:normalViewPr>
  <p:slideViewPr>
    <p:cSldViewPr snapToGrid="0">
      <p:cViewPr varScale="1">
        <p:scale>
          <a:sx n="78" d="100"/>
          <a:sy n="78" d="100"/>
        </p:scale>
        <p:origin x="1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re Madgin" userId="c2b1d72c-4138-44d9-9404-37e89b42a657" providerId="ADAL" clId="{62B43869-20A7-4E35-985B-8802187C1776}"/>
    <pc:docChg chg="undo custSel modSld">
      <pc:chgData name="Clare Madgin" userId="c2b1d72c-4138-44d9-9404-37e89b42a657" providerId="ADAL" clId="{62B43869-20A7-4E35-985B-8802187C1776}" dt="2025-02-17T17:01:05.775" v="186"/>
      <pc:docMkLst>
        <pc:docMk/>
      </pc:docMkLst>
      <pc:sldChg chg="delSp modSp mod">
        <pc:chgData name="Clare Madgin" userId="c2b1d72c-4138-44d9-9404-37e89b42a657" providerId="ADAL" clId="{62B43869-20A7-4E35-985B-8802187C1776}" dt="2025-02-17T17:01:05.775" v="186"/>
        <pc:sldMkLst>
          <pc:docMk/>
          <pc:sldMk cId="1051197727" sldId="256"/>
        </pc:sldMkLst>
        <pc:graphicFrameChg chg="mod modGraphic">
          <ac:chgData name="Clare Madgin" userId="c2b1d72c-4138-44d9-9404-37e89b42a657" providerId="ADAL" clId="{62B43869-20A7-4E35-985B-8802187C1776}" dt="2025-02-17T17:01:05.775" v="186"/>
          <ac:graphicFrameMkLst>
            <pc:docMk/>
            <pc:sldMk cId="1051197727" sldId="256"/>
            <ac:graphicFrameMk id="7" creationId="{8A1BC2DC-45B3-4A7E-A179-D5A8202BF984}"/>
          </ac:graphicFrameMkLst>
        </pc:graphicFrameChg>
        <pc:picChg chg="del">
          <ac:chgData name="Clare Madgin" userId="c2b1d72c-4138-44d9-9404-37e89b42a657" providerId="ADAL" clId="{62B43869-20A7-4E35-985B-8802187C1776}" dt="2025-02-17T16:52:46.262" v="10" actId="478"/>
          <ac:picMkLst>
            <pc:docMk/>
            <pc:sldMk cId="1051197727" sldId="256"/>
            <ac:picMk id="6" creationId="{7A06DEDE-DF0E-B301-211D-F39877AAD823}"/>
          </ac:picMkLst>
        </pc:picChg>
        <pc:picChg chg="del">
          <ac:chgData name="Clare Madgin" userId="c2b1d72c-4138-44d9-9404-37e89b42a657" providerId="ADAL" clId="{62B43869-20A7-4E35-985B-8802187C1776}" dt="2025-02-17T16:52:48.514" v="11" actId="478"/>
          <ac:picMkLst>
            <pc:docMk/>
            <pc:sldMk cId="1051197727" sldId="256"/>
            <ac:picMk id="8" creationId="{D7E25276-C39F-3D8B-1BA1-257C54064D3A}"/>
          </ac:picMkLst>
        </pc:picChg>
      </pc:sldChg>
      <pc:sldChg chg="addSp delSp modSp mod">
        <pc:chgData name="Clare Madgin" userId="c2b1d72c-4138-44d9-9404-37e89b42a657" providerId="ADAL" clId="{62B43869-20A7-4E35-985B-8802187C1776}" dt="2025-02-17T16:53:41.584" v="35" actId="20577"/>
        <pc:sldMkLst>
          <pc:docMk/>
          <pc:sldMk cId="2568287184" sldId="257"/>
        </pc:sldMkLst>
        <pc:grpChg chg="del">
          <ac:chgData name="Clare Madgin" userId="c2b1d72c-4138-44d9-9404-37e89b42a657" providerId="ADAL" clId="{62B43869-20A7-4E35-985B-8802187C1776}" dt="2025-02-17T16:52:56.755" v="13" actId="478"/>
          <ac:grpSpMkLst>
            <pc:docMk/>
            <pc:sldMk cId="2568287184" sldId="257"/>
            <ac:grpSpMk id="8" creationId="{DA219D3E-7417-BE55-EE26-E9F63285C6D2}"/>
          </ac:grpSpMkLst>
        </pc:grpChg>
        <pc:graphicFrameChg chg="mod modGraphic">
          <ac:chgData name="Clare Madgin" userId="c2b1d72c-4138-44d9-9404-37e89b42a657" providerId="ADAL" clId="{62B43869-20A7-4E35-985B-8802187C1776}" dt="2025-02-17T16:53:41.584" v="35" actId="20577"/>
          <ac:graphicFrameMkLst>
            <pc:docMk/>
            <pc:sldMk cId="2568287184" sldId="257"/>
            <ac:graphicFrameMk id="5" creationId="{C51E05AC-9D9B-4814-9C3F-4E10AF154BB2}"/>
          </ac:graphicFrameMkLst>
        </pc:graphicFrameChg>
        <pc:graphicFrameChg chg="modGraphic">
          <ac:chgData name="Clare Madgin" userId="c2b1d72c-4138-44d9-9404-37e89b42a657" providerId="ADAL" clId="{62B43869-20A7-4E35-985B-8802187C1776}" dt="2025-02-17T16:53:24.580" v="27" actId="113"/>
          <ac:graphicFrameMkLst>
            <pc:docMk/>
            <pc:sldMk cId="2568287184" sldId="257"/>
            <ac:graphicFrameMk id="7" creationId="{D596FC4C-FF4A-45F4-A75F-D3ECD12E9EC9}"/>
          </ac:graphicFrameMkLst>
        </pc:graphicFrameChg>
        <pc:picChg chg="del">
          <ac:chgData name="Clare Madgin" userId="c2b1d72c-4138-44d9-9404-37e89b42a657" providerId="ADAL" clId="{62B43869-20A7-4E35-985B-8802187C1776}" dt="2025-02-17T16:52:55.335" v="12" actId="478"/>
          <ac:picMkLst>
            <pc:docMk/>
            <pc:sldMk cId="2568287184" sldId="257"/>
            <ac:picMk id="3" creationId="{8BC92E00-637B-04F3-59D4-8B650AAC8525}"/>
          </ac:picMkLst>
        </pc:picChg>
        <pc:picChg chg="add mod">
          <ac:chgData name="Clare Madgin" userId="c2b1d72c-4138-44d9-9404-37e89b42a657" providerId="ADAL" clId="{62B43869-20A7-4E35-985B-8802187C1776}" dt="2025-02-17T16:53:09.009" v="16" actId="1076"/>
          <ac:picMkLst>
            <pc:docMk/>
            <pc:sldMk cId="2568287184" sldId="257"/>
            <ac:picMk id="4" creationId="{B4587E82-4B70-34B8-E7CA-ACD37C8E4A6D}"/>
          </ac:picMkLst>
        </pc:picChg>
      </pc:sldChg>
      <pc:sldChg chg="delSp modSp mod">
        <pc:chgData name="Clare Madgin" userId="c2b1d72c-4138-44d9-9404-37e89b42a657" providerId="ADAL" clId="{62B43869-20A7-4E35-985B-8802187C1776}" dt="2025-02-17T17:01:05.775" v="186"/>
        <pc:sldMkLst>
          <pc:docMk/>
          <pc:sldMk cId="3509255669" sldId="258"/>
        </pc:sldMkLst>
        <pc:grpChg chg="del">
          <ac:chgData name="Clare Madgin" userId="c2b1d72c-4138-44d9-9404-37e89b42a657" providerId="ADAL" clId="{62B43869-20A7-4E35-985B-8802187C1776}" dt="2025-02-17T16:53:53" v="37" actId="478"/>
          <ac:grpSpMkLst>
            <pc:docMk/>
            <pc:sldMk cId="3509255669" sldId="258"/>
            <ac:grpSpMk id="2" creationId="{E8D7784E-7623-42A0-BFF1-331B6C66726D}"/>
          </ac:grpSpMkLst>
        </pc:grpChg>
        <pc:graphicFrameChg chg="mod">
          <ac:chgData name="Clare Madgin" userId="c2b1d72c-4138-44d9-9404-37e89b42a657" providerId="ADAL" clId="{62B43869-20A7-4E35-985B-8802187C1776}" dt="2025-02-17T17:01:05.775" v="186"/>
          <ac:graphicFrameMkLst>
            <pc:docMk/>
            <pc:sldMk cId="3509255669" sldId="258"/>
            <ac:graphicFrameMk id="6" creationId="{CD15E21F-D03C-40A0-9CD0-F117957372A6}"/>
          </ac:graphicFrameMkLst>
        </pc:graphicFrameChg>
        <pc:picChg chg="topLvl">
          <ac:chgData name="Clare Madgin" userId="c2b1d72c-4138-44d9-9404-37e89b42a657" providerId="ADAL" clId="{62B43869-20A7-4E35-985B-8802187C1776}" dt="2025-02-17T16:53:53" v="37" actId="478"/>
          <ac:picMkLst>
            <pc:docMk/>
            <pc:sldMk cId="3509255669" sldId="258"/>
            <ac:picMk id="3" creationId="{DE3D98C6-4371-DDEB-8E9D-92C4A73A4404}"/>
          </ac:picMkLst>
        </pc:picChg>
        <pc:picChg chg="del">
          <ac:chgData name="Clare Madgin" userId="c2b1d72c-4138-44d9-9404-37e89b42a657" providerId="ADAL" clId="{62B43869-20A7-4E35-985B-8802187C1776}" dt="2025-02-17T16:53:51.393" v="36" actId="478"/>
          <ac:picMkLst>
            <pc:docMk/>
            <pc:sldMk cId="3509255669" sldId="258"/>
            <ac:picMk id="4" creationId="{92D9AE55-A9EC-71FF-911E-B8C7E91127F4}"/>
          </ac:picMkLst>
        </pc:picChg>
        <pc:picChg chg="del topLvl">
          <ac:chgData name="Clare Madgin" userId="c2b1d72c-4138-44d9-9404-37e89b42a657" providerId="ADAL" clId="{62B43869-20A7-4E35-985B-8802187C1776}" dt="2025-02-17T16:53:53" v="37" actId="478"/>
          <ac:picMkLst>
            <pc:docMk/>
            <pc:sldMk cId="3509255669" sldId="258"/>
            <ac:picMk id="5" creationId="{55C8DCDC-927F-0EF4-5BC8-927742BA7BF0}"/>
          </ac:picMkLst>
        </pc:picChg>
      </pc:sldChg>
      <pc:sldChg chg="delSp modSp mod">
        <pc:chgData name="Clare Madgin" userId="c2b1d72c-4138-44d9-9404-37e89b42a657" providerId="ADAL" clId="{62B43869-20A7-4E35-985B-8802187C1776}" dt="2025-02-17T16:54:26.976" v="50"/>
        <pc:sldMkLst>
          <pc:docMk/>
          <pc:sldMk cId="1149890576" sldId="396"/>
        </pc:sldMkLst>
        <pc:grpChg chg="del">
          <ac:chgData name="Clare Madgin" userId="c2b1d72c-4138-44d9-9404-37e89b42a657" providerId="ADAL" clId="{62B43869-20A7-4E35-985B-8802187C1776}" dt="2025-02-17T16:54:02.178" v="39" actId="478"/>
          <ac:grpSpMkLst>
            <pc:docMk/>
            <pc:sldMk cId="1149890576" sldId="396"/>
            <ac:grpSpMk id="3" creationId="{F97ED9C9-A20D-A2AA-F039-CF88CCE51DDF}"/>
          </ac:grpSpMkLst>
        </pc:grpChg>
        <pc:graphicFrameChg chg="mod modGraphic">
          <ac:chgData name="Clare Madgin" userId="c2b1d72c-4138-44d9-9404-37e89b42a657" providerId="ADAL" clId="{62B43869-20A7-4E35-985B-8802187C1776}" dt="2025-02-17T16:54:26.976" v="50"/>
          <ac:graphicFrameMkLst>
            <pc:docMk/>
            <pc:sldMk cId="1149890576" sldId="396"/>
            <ac:graphicFrameMk id="2" creationId="{A4DCF5C9-A28B-7B00-B8B8-63D047FB33ED}"/>
          </ac:graphicFrameMkLst>
        </pc:graphicFrameChg>
        <pc:picChg chg="topLvl">
          <ac:chgData name="Clare Madgin" userId="c2b1d72c-4138-44d9-9404-37e89b42a657" providerId="ADAL" clId="{62B43869-20A7-4E35-985B-8802187C1776}" dt="2025-02-17T16:54:02.178" v="39" actId="478"/>
          <ac:picMkLst>
            <pc:docMk/>
            <pc:sldMk cId="1149890576" sldId="396"/>
            <ac:picMk id="4" creationId="{5E34CAE6-E8E3-AA01-077A-69427DC99741}"/>
          </ac:picMkLst>
        </pc:picChg>
        <pc:picChg chg="del">
          <ac:chgData name="Clare Madgin" userId="c2b1d72c-4138-44d9-9404-37e89b42a657" providerId="ADAL" clId="{62B43869-20A7-4E35-985B-8802187C1776}" dt="2025-02-17T16:54:00.425" v="38" actId="478"/>
          <ac:picMkLst>
            <pc:docMk/>
            <pc:sldMk cId="1149890576" sldId="396"/>
            <ac:picMk id="5" creationId="{52BE5052-BE02-783E-BBF5-3940949C9D0A}"/>
          </ac:picMkLst>
        </pc:picChg>
        <pc:picChg chg="del topLvl">
          <ac:chgData name="Clare Madgin" userId="c2b1d72c-4138-44d9-9404-37e89b42a657" providerId="ADAL" clId="{62B43869-20A7-4E35-985B-8802187C1776}" dt="2025-02-17T16:54:02.178" v="39" actId="478"/>
          <ac:picMkLst>
            <pc:docMk/>
            <pc:sldMk cId="1149890576" sldId="396"/>
            <ac:picMk id="6" creationId="{3B320FD8-0DB6-2570-6188-303E3DA491F6}"/>
          </ac:picMkLst>
        </pc:picChg>
      </pc:sldChg>
      <pc:sldChg chg="delSp modSp mod">
        <pc:chgData name="Clare Madgin" userId="c2b1d72c-4138-44d9-9404-37e89b42a657" providerId="ADAL" clId="{62B43869-20A7-4E35-985B-8802187C1776}" dt="2025-02-17T16:54:59.889" v="71" actId="20577"/>
        <pc:sldMkLst>
          <pc:docMk/>
          <pc:sldMk cId="1178930815" sldId="397"/>
        </pc:sldMkLst>
        <pc:grpChg chg="del">
          <ac:chgData name="Clare Madgin" userId="c2b1d72c-4138-44d9-9404-37e89b42a657" providerId="ADAL" clId="{62B43869-20A7-4E35-985B-8802187C1776}" dt="2025-02-17T16:54:32.945" v="52" actId="478"/>
          <ac:grpSpMkLst>
            <pc:docMk/>
            <pc:sldMk cId="1178930815" sldId="397"/>
            <ac:grpSpMk id="3" creationId="{863D5BC2-82F5-9365-2459-9AD7C9470A3D}"/>
          </ac:grpSpMkLst>
        </pc:grpChg>
        <pc:graphicFrameChg chg="mod modGraphic">
          <ac:chgData name="Clare Madgin" userId="c2b1d72c-4138-44d9-9404-37e89b42a657" providerId="ADAL" clId="{62B43869-20A7-4E35-985B-8802187C1776}" dt="2025-02-17T16:54:59.889" v="71" actId="20577"/>
          <ac:graphicFrameMkLst>
            <pc:docMk/>
            <pc:sldMk cId="1178930815" sldId="397"/>
            <ac:graphicFrameMk id="2" creationId="{8ACC18BE-43B4-01FE-9A7F-C2533F33FC57}"/>
          </ac:graphicFrameMkLst>
        </pc:graphicFrameChg>
        <pc:picChg chg="topLvl">
          <ac:chgData name="Clare Madgin" userId="c2b1d72c-4138-44d9-9404-37e89b42a657" providerId="ADAL" clId="{62B43869-20A7-4E35-985B-8802187C1776}" dt="2025-02-17T16:54:32.945" v="52" actId="478"/>
          <ac:picMkLst>
            <pc:docMk/>
            <pc:sldMk cId="1178930815" sldId="397"/>
            <ac:picMk id="4" creationId="{873DF5D2-C86F-AA0A-A452-80FE89FC295D}"/>
          </ac:picMkLst>
        </pc:picChg>
        <pc:picChg chg="del">
          <ac:chgData name="Clare Madgin" userId="c2b1d72c-4138-44d9-9404-37e89b42a657" providerId="ADAL" clId="{62B43869-20A7-4E35-985B-8802187C1776}" dt="2025-02-17T16:54:30.959" v="51" actId="478"/>
          <ac:picMkLst>
            <pc:docMk/>
            <pc:sldMk cId="1178930815" sldId="397"/>
            <ac:picMk id="5" creationId="{A09D44F3-86CF-2B59-36E1-1A49AA2F6A07}"/>
          </ac:picMkLst>
        </pc:picChg>
        <pc:picChg chg="del topLvl">
          <ac:chgData name="Clare Madgin" userId="c2b1d72c-4138-44d9-9404-37e89b42a657" providerId="ADAL" clId="{62B43869-20A7-4E35-985B-8802187C1776}" dt="2025-02-17T16:54:32.945" v="52" actId="478"/>
          <ac:picMkLst>
            <pc:docMk/>
            <pc:sldMk cId="1178930815" sldId="397"/>
            <ac:picMk id="6" creationId="{C3AEC6A6-DEB4-CA68-0382-A9E20598DA1D}"/>
          </ac:picMkLst>
        </pc:picChg>
      </pc:sldChg>
      <pc:sldChg chg="delSp modSp mod">
        <pc:chgData name="Clare Madgin" userId="c2b1d72c-4138-44d9-9404-37e89b42a657" providerId="ADAL" clId="{62B43869-20A7-4E35-985B-8802187C1776}" dt="2025-02-17T16:55:32.882" v="80" actId="478"/>
        <pc:sldMkLst>
          <pc:docMk/>
          <pc:sldMk cId="1936472170" sldId="398"/>
        </pc:sldMkLst>
        <pc:grpChg chg="del">
          <ac:chgData name="Clare Madgin" userId="c2b1d72c-4138-44d9-9404-37e89b42a657" providerId="ADAL" clId="{62B43869-20A7-4E35-985B-8802187C1776}" dt="2025-02-17T16:55:32.882" v="80" actId="478"/>
          <ac:grpSpMkLst>
            <pc:docMk/>
            <pc:sldMk cId="1936472170" sldId="398"/>
            <ac:grpSpMk id="3" creationId="{F2085BFC-9165-C33A-2AA6-99CA65DDA4C3}"/>
          </ac:grpSpMkLst>
        </pc:grpChg>
        <pc:graphicFrameChg chg="mod modGraphic">
          <ac:chgData name="Clare Madgin" userId="c2b1d72c-4138-44d9-9404-37e89b42a657" providerId="ADAL" clId="{62B43869-20A7-4E35-985B-8802187C1776}" dt="2025-02-17T16:55:26.484" v="78" actId="20577"/>
          <ac:graphicFrameMkLst>
            <pc:docMk/>
            <pc:sldMk cId="1936472170" sldId="398"/>
            <ac:graphicFrameMk id="2" creationId="{9F477D30-D9A6-CF89-70A8-890AEB55BA7E}"/>
          </ac:graphicFrameMkLst>
        </pc:graphicFrameChg>
        <pc:picChg chg="topLvl">
          <ac:chgData name="Clare Madgin" userId="c2b1d72c-4138-44d9-9404-37e89b42a657" providerId="ADAL" clId="{62B43869-20A7-4E35-985B-8802187C1776}" dt="2025-02-17T16:55:32.882" v="80" actId="478"/>
          <ac:picMkLst>
            <pc:docMk/>
            <pc:sldMk cId="1936472170" sldId="398"/>
            <ac:picMk id="4" creationId="{5B74F8C2-A634-D9F1-9DDF-59BCF45094F7}"/>
          </ac:picMkLst>
        </pc:picChg>
        <pc:picChg chg="del">
          <ac:chgData name="Clare Madgin" userId="c2b1d72c-4138-44d9-9404-37e89b42a657" providerId="ADAL" clId="{62B43869-20A7-4E35-985B-8802187C1776}" dt="2025-02-17T16:55:31.360" v="79" actId="478"/>
          <ac:picMkLst>
            <pc:docMk/>
            <pc:sldMk cId="1936472170" sldId="398"/>
            <ac:picMk id="5" creationId="{52F84243-943C-4BC1-1B23-4B65DAE10D72}"/>
          </ac:picMkLst>
        </pc:picChg>
        <pc:picChg chg="del topLvl">
          <ac:chgData name="Clare Madgin" userId="c2b1d72c-4138-44d9-9404-37e89b42a657" providerId="ADAL" clId="{62B43869-20A7-4E35-985B-8802187C1776}" dt="2025-02-17T16:55:32.882" v="80" actId="478"/>
          <ac:picMkLst>
            <pc:docMk/>
            <pc:sldMk cId="1936472170" sldId="398"/>
            <ac:picMk id="6" creationId="{577C8229-9BFD-18AF-239D-EBE97A478346}"/>
          </ac:picMkLst>
        </pc:picChg>
      </pc:sldChg>
      <pc:sldChg chg="delSp modSp mod">
        <pc:chgData name="Clare Madgin" userId="c2b1d72c-4138-44d9-9404-37e89b42a657" providerId="ADAL" clId="{62B43869-20A7-4E35-985B-8802187C1776}" dt="2025-02-17T16:55:57.985" v="88" actId="478"/>
        <pc:sldMkLst>
          <pc:docMk/>
          <pc:sldMk cId="2829290061" sldId="399"/>
        </pc:sldMkLst>
        <pc:grpChg chg="del">
          <ac:chgData name="Clare Madgin" userId="c2b1d72c-4138-44d9-9404-37e89b42a657" providerId="ADAL" clId="{62B43869-20A7-4E35-985B-8802187C1776}" dt="2025-02-17T16:55:57.985" v="88" actId="478"/>
          <ac:grpSpMkLst>
            <pc:docMk/>
            <pc:sldMk cId="2829290061" sldId="399"/>
            <ac:grpSpMk id="3" creationId="{34B1FA95-898D-B7D2-3122-4E468E69DC42}"/>
          </ac:grpSpMkLst>
        </pc:grpChg>
        <pc:graphicFrameChg chg="mod modGraphic">
          <ac:chgData name="Clare Madgin" userId="c2b1d72c-4138-44d9-9404-37e89b42a657" providerId="ADAL" clId="{62B43869-20A7-4E35-985B-8802187C1776}" dt="2025-02-17T16:55:50.247" v="86" actId="20577"/>
          <ac:graphicFrameMkLst>
            <pc:docMk/>
            <pc:sldMk cId="2829290061" sldId="399"/>
            <ac:graphicFrameMk id="2" creationId="{FA03421F-1D31-FBB5-4375-5662E2BE8969}"/>
          </ac:graphicFrameMkLst>
        </pc:graphicFrameChg>
        <pc:picChg chg="topLvl">
          <ac:chgData name="Clare Madgin" userId="c2b1d72c-4138-44d9-9404-37e89b42a657" providerId="ADAL" clId="{62B43869-20A7-4E35-985B-8802187C1776}" dt="2025-02-17T16:55:57.985" v="88" actId="478"/>
          <ac:picMkLst>
            <pc:docMk/>
            <pc:sldMk cId="2829290061" sldId="399"/>
            <ac:picMk id="4" creationId="{5ED642AC-E3FB-0AC9-2B1D-5DD7C59B12FA}"/>
          </ac:picMkLst>
        </pc:picChg>
        <pc:picChg chg="del">
          <ac:chgData name="Clare Madgin" userId="c2b1d72c-4138-44d9-9404-37e89b42a657" providerId="ADAL" clId="{62B43869-20A7-4E35-985B-8802187C1776}" dt="2025-02-17T16:55:56.288" v="87" actId="478"/>
          <ac:picMkLst>
            <pc:docMk/>
            <pc:sldMk cId="2829290061" sldId="399"/>
            <ac:picMk id="5" creationId="{BEF3E010-A1C9-0800-B1DA-24A0250B0130}"/>
          </ac:picMkLst>
        </pc:picChg>
        <pc:picChg chg="del topLvl">
          <ac:chgData name="Clare Madgin" userId="c2b1d72c-4138-44d9-9404-37e89b42a657" providerId="ADAL" clId="{62B43869-20A7-4E35-985B-8802187C1776}" dt="2025-02-17T16:55:57.985" v="88" actId="478"/>
          <ac:picMkLst>
            <pc:docMk/>
            <pc:sldMk cId="2829290061" sldId="399"/>
            <ac:picMk id="6" creationId="{6A3AF4BB-717E-79E2-D9BA-9519ED21873E}"/>
          </ac:picMkLst>
        </pc:picChg>
      </pc:sldChg>
      <pc:sldChg chg="delSp modSp mod">
        <pc:chgData name="Clare Madgin" userId="c2b1d72c-4138-44d9-9404-37e89b42a657" providerId="ADAL" clId="{62B43869-20A7-4E35-985B-8802187C1776}" dt="2025-02-17T16:56:11.562" v="92" actId="478"/>
        <pc:sldMkLst>
          <pc:docMk/>
          <pc:sldMk cId="2079649884" sldId="400"/>
        </pc:sldMkLst>
        <pc:grpChg chg="del">
          <ac:chgData name="Clare Madgin" userId="c2b1d72c-4138-44d9-9404-37e89b42a657" providerId="ADAL" clId="{62B43869-20A7-4E35-985B-8802187C1776}" dt="2025-02-17T16:56:11.562" v="92" actId="478"/>
          <ac:grpSpMkLst>
            <pc:docMk/>
            <pc:sldMk cId="2079649884" sldId="400"/>
            <ac:grpSpMk id="3" creationId="{A6593C58-4C77-2AEA-558C-615AD0B1F2AD}"/>
          </ac:grpSpMkLst>
        </pc:grpChg>
        <pc:graphicFrameChg chg="mod modGraphic">
          <ac:chgData name="Clare Madgin" userId="c2b1d72c-4138-44d9-9404-37e89b42a657" providerId="ADAL" clId="{62B43869-20A7-4E35-985B-8802187C1776}" dt="2025-02-17T16:56:04.481" v="90" actId="20577"/>
          <ac:graphicFrameMkLst>
            <pc:docMk/>
            <pc:sldMk cId="2079649884" sldId="400"/>
            <ac:graphicFrameMk id="4" creationId="{DADBDF7E-82A3-F784-59C8-162892BB1317}"/>
          </ac:graphicFrameMkLst>
        </pc:graphicFrameChg>
        <pc:picChg chg="topLvl">
          <ac:chgData name="Clare Madgin" userId="c2b1d72c-4138-44d9-9404-37e89b42a657" providerId="ADAL" clId="{62B43869-20A7-4E35-985B-8802187C1776}" dt="2025-02-17T16:56:11.562" v="92" actId="478"/>
          <ac:picMkLst>
            <pc:docMk/>
            <pc:sldMk cId="2079649884" sldId="400"/>
            <ac:picMk id="7" creationId="{D9645D61-F9DB-BC64-75A7-A16DCF8DF814}"/>
          </ac:picMkLst>
        </pc:picChg>
        <pc:picChg chg="del">
          <ac:chgData name="Clare Madgin" userId="c2b1d72c-4138-44d9-9404-37e89b42a657" providerId="ADAL" clId="{62B43869-20A7-4E35-985B-8802187C1776}" dt="2025-02-17T16:56:09.949" v="91" actId="478"/>
          <ac:picMkLst>
            <pc:docMk/>
            <pc:sldMk cId="2079649884" sldId="400"/>
            <ac:picMk id="8" creationId="{EF138E18-CCC7-FE90-08CD-5821A757AC0B}"/>
          </ac:picMkLst>
        </pc:picChg>
        <pc:picChg chg="del topLvl">
          <ac:chgData name="Clare Madgin" userId="c2b1d72c-4138-44d9-9404-37e89b42a657" providerId="ADAL" clId="{62B43869-20A7-4E35-985B-8802187C1776}" dt="2025-02-17T16:56:11.562" v="92" actId="478"/>
          <ac:picMkLst>
            <pc:docMk/>
            <pc:sldMk cId="2079649884" sldId="400"/>
            <ac:picMk id="9" creationId="{532CAF39-932F-0879-6D6C-B30CE8BCA204}"/>
          </ac:picMkLst>
        </pc:picChg>
      </pc:sldChg>
      <pc:sldChg chg="delSp mod">
        <pc:chgData name="Clare Madgin" userId="c2b1d72c-4138-44d9-9404-37e89b42a657" providerId="ADAL" clId="{62B43869-20A7-4E35-985B-8802187C1776}" dt="2025-02-17T16:58:47.073" v="140" actId="478"/>
        <pc:sldMkLst>
          <pc:docMk/>
          <pc:sldMk cId="3163197851" sldId="407"/>
        </pc:sldMkLst>
        <pc:grpChg chg="del">
          <ac:chgData name="Clare Madgin" userId="c2b1d72c-4138-44d9-9404-37e89b42a657" providerId="ADAL" clId="{62B43869-20A7-4E35-985B-8802187C1776}" dt="2025-02-17T16:58:47.073" v="140" actId="478"/>
          <ac:grpSpMkLst>
            <pc:docMk/>
            <pc:sldMk cId="3163197851" sldId="407"/>
            <ac:grpSpMk id="7" creationId="{D030BE87-0A97-BA59-74B3-377D5C210A0E}"/>
          </ac:grpSpMkLst>
        </pc:grpChg>
        <pc:picChg chg="topLvl">
          <ac:chgData name="Clare Madgin" userId="c2b1d72c-4138-44d9-9404-37e89b42a657" providerId="ADAL" clId="{62B43869-20A7-4E35-985B-8802187C1776}" dt="2025-02-17T16:58:47.073" v="140" actId="478"/>
          <ac:picMkLst>
            <pc:docMk/>
            <pc:sldMk cId="3163197851" sldId="407"/>
            <ac:picMk id="8" creationId="{37D3B240-A6FA-B955-F381-6120EE923AF5}"/>
          </ac:picMkLst>
        </pc:picChg>
        <pc:picChg chg="del">
          <ac:chgData name="Clare Madgin" userId="c2b1d72c-4138-44d9-9404-37e89b42a657" providerId="ADAL" clId="{62B43869-20A7-4E35-985B-8802187C1776}" dt="2025-02-17T16:58:45.443" v="139" actId="478"/>
          <ac:picMkLst>
            <pc:docMk/>
            <pc:sldMk cId="3163197851" sldId="407"/>
            <ac:picMk id="9" creationId="{A345B872-349B-0565-EBFF-8EDEA6B68FE0}"/>
          </ac:picMkLst>
        </pc:picChg>
        <pc:picChg chg="del topLvl">
          <ac:chgData name="Clare Madgin" userId="c2b1d72c-4138-44d9-9404-37e89b42a657" providerId="ADAL" clId="{62B43869-20A7-4E35-985B-8802187C1776}" dt="2025-02-17T16:58:47.073" v="140" actId="478"/>
          <ac:picMkLst>
            <pc:docMk/>
            <pc:sldMk cId="3163197851" sldId="407"/>
            <ac:picMk id="10" creationId="{CF9D56EE-2DEA-930D-6C21-48DE9CF17E04}"/>
          </ac:picMkLst>
        </pc:picChg>
      </pc:sldChg>
      <pc:sldChg chg="delSp mod">
        <pc:chgData name="Clare Madgin" userId="c2b1d72c-4138-44d9-9404-37e89b42a657" providerId="ADAL" clId="{62B43869-20A7-4E35-985B-8802187C1776}" dt="2025-02-17T16:58:52.864" v="142" actId="478"/>
        <pc:sldMkLst>
          <pc:docMk/>
          <pc:sldMk cId="426915170" sldId="409"/>
        </pc:sldMkLst>
        <pc:grpChg chg="del">
          <ac:chgData name="Clare Madgin" userId="c2b1d72c-4138-44d9-9404-37e89b42a657" providerId="ADAL" clId="{62B43869-20A7-4E35-985B-8802187C1776}" dt="2025-02-17T16:58:52.864" v="142" actId="478"/>
          <ac:grpSpMkLst>
            <pc:docMk/>
            <pc:sldMk cId="426915170" sldId="409"/>
            <ac:grpSpMk id="4" creationId="{D47452DE-1FDE-0A67-DA20-0157366C6119}"/>
          </ac:grpSpMkLst>
        </pc:grpChg>
        <pc:picChg chg="topLvl">
          <ac:chgData name="Clare Madgin" userId="c2b1d72c-4138-44d9-9404-37e89b42a657" providerId="ADAL" clId="{62B43869-20A7-4E35-985B-8802187C1776}" dt="2025-02-17T16:58:52.864" v="142" actId="478"/>
          <ac:picMkLst>
            <pc:docMk/>
            <pc:sldMk cId="426915170" sldId="409"/>
            <ac:picMk id="5" creationId="{2D8ADA18-63D2-0400-1042-C62F4EC6A33C}"/>
          </ac:picMkLst>
        </pc:picChg>
        <pc:picChg chg="del">
          <ac:chgData name="Clare Madgin" userId="c2b1d72c-4138-44d9-9404-37e89b42a657" providerId="ADAL" clId="{62B43869-20A7-4E35-985B-8802187C1776}" dt="2025-02-17T16:58:51.346" v="141" actId="478"/>
          <ac:picMkLst>
            <pc:docMk/>
            <pc:sldMk cId="426915170" sldId="409"/>
            <ac:picMk id="7" creationId="{8DBC6228-F8AE-2DAC-7139-8967C52CF7BD}"/>
          </ac:picMkLst>
        </pc:picChg>
        <pc:picChg chg="del topLvl">
          <ac:chgData name="Clare Madgin" userId="c2b1d72c-4138-44d9-9404-37e89b42a657" providerId="ADAL" clId="{62B43869-20A7-4E35-985B-8802187C1776}" dt="2025-02-17T16:58:52.864" v="142" actId="478"/>
          <ac:picMkLst>
            <pc:docMk/>
            <pc:sldMk cId="426915170" sldId="409"/>
            <ac:picMk id="8" creationId="{EA1E3ED1-60DE-87F8-AC92-DF598E656E33}"/>
          </ac:picMkLst>
        </pc:picChg>
      </pc:sldChg>
      <pc:sldChg chg="addSp delSp modSp mod">
        <pc:chgData name="Clare Madgin" userId="c2b1d72c-4138-44d9-9404-37e89b42a657" providerId="ADAL" clId="{62B43869-20A7-4E35-985B-8802187C1776}" dt="2025-02-17T16:56:34.594" v="103" actId="478"/>
        <pc:sldMkLst>
          <pc:docMk/>
          <pc:sldMk cId="3768918148" sldId="410"/>
        </pc:sldMkLst>
        <pc:grpChg chg="add del">
          <ac:chgData name="Clare Madgin" userId="c2b1d72c-4138-44d9-9404-37e89b42a657" providerId="ADAL" clId="{62B43869-20A7-4E35-985B-8802187C1776}" dt="2025-02-17T16:56:34.594" v="103" actId="478"/>
          <ac:grpSpMkLst>
            <pc:docMk/>
            <pc:sldMk cId="3768918148" sldId="410"/>
            <ac:grpSpMk id="3" creationId="{7A09EA86-A314-32E1-9417-163B4AEFA026}"/>
          </ac:grpSpMkLst>
        </pc:grpChg>
        <pc:graphicFrameChg chg="mod modGraphic">
          <ac:chgData name="Clare Madgin" userId="c2b1d72c-4138-44d9-9404-37e89b42a657" providerId="ADAL" clId="{62B43869-20A7-4E35-985B-8802187C1776}" dt="2025-02-17T16:56:24.498" v="99" actId="113"/>
          <ac:graphicFrameMkLst>
            <pc:docMk/>
            <pc:sldMk cId="3768918148" sldId="410"/>
            <ac:graphicFrameMk id="4" creationId="{616A555F-900E-9BD0-75F3-71DDC27051C8}"/>
          </ac:graphicFrameMkLst>
        </pc:graphicFrameChg>
        <pc:picChg chg="topLvl">
          <ac:chgData name="Clare Madgin" userId="c2b1d72c-4138-44d9-9404-37e89b42a657" providerId="ADAL" clId="{62B43869-20A7-4E35-985B-8802187C1776}" dt="2025-02-17T16:56:34.594" v="103" actId="478"/>
          <ac:picMkLst>
            <pc:docMk/>
            <pc:sldMk cId="3768918148" sldId="410"/>
            <ac:picMk id="7" creationId="{43BE841A-9290-DE9A-43BE-BF4E2998C439}"/>
          </ac:picMkLst>
        </pc:picChg>
        <pc:picChg chg="del">
          <ac:chgData name="Clare Madgin" userId="c2b1d72c-4138-44d9-9404-37e89b42a657" providerId="ADAL" clId="{62B43869-20A7-4E35-985B-8802187C1776}" dt="2025-02-17T16:56:28.418" v="100" actId="478"/>
          <ac:picMkLst>
            <pc:docMk/>
            <pc:sldMk cId="3768918148" sldId="410"/>
            <ac:picMk id="8" creationId="{4AB51FC9-4F90-823C-092F-D8FC446433DB}"/>
          </ac:picMkLst>
        </pc:picChg>
        <pc:picChg chg="del topLvl">
          <ac:chgData name="Clare Madgin" userId="c2b1d72c-4138-44d9-9404-37e89b42a657" providerId="ADAL" clId="{62B43869-20A7-4E35-985B-8802187C1776}" dt="2025-02-17T16:56:34.594" v="103" actId="478"/>
          <ac:picMkLst>
            <pc:docMk/>
            <pc:sldMk cId="3768918148" sldId="410"/>
            <ac:picMk id="9" creationId="{4F89C47D-F2CE-17CC-1435-C7ACAD114314}"/>
          </ac:picMkLst>
        </pc:picChg>
      </pc:sldChg>
      <pc:sldChg chg="delSp mod">
        <pc:chgData name="Clare Madgin" userId="c2b1d72c-4138-44d9-9404-37e89b42a657" providerId="ADAL" clId="{62B43869-20A7-4E35-985B-8802187C1776}" dt="2025-02-17T16:56:46.163" v="105" actId="478"/>
        <pc:sldMkLst>
          <pc:docMk/>
          <pc:sldMk cId="1597732549" sldId="411"/>
        </pc:sldMkLst>
        <pc:grpChg chg="del">
          <ac:chgData name="Clare Madgin" userId="c2b1d72c-4138-44d9-9404-37e89b42a657" providerId="ADAL" clId="{62B43869-20A7-4E35-985B-8802187C1776}" dt="2025-02-17T16:56:46.163" v="105" actId="478"/>
          <ac:grpSpMkLst>
            <pc:docMk/>
            <pc:sldMk cId="1597732549" sldId="411"/>
            <ac:grpSpMk id="3" creationId="{304AE082-6FCA-6FDB-51F5-4941362E44A0}"/>
          </ac:grpSpMkLst>
        </pc:grpChg>
        <pc:picChg chg="topLvl">
          <ac:chgData name="Clare Madgin" userId="c2b1d72c-4138-44d9-9404-37e89b42a657" providerId="ADAL" clId="{62B43869-20A7-4E35-985B-8802187C1776}" dt="2025-02-17T16:56:46.163" v="105" actId="478"/>
          <ac:picMkLst>
            <pc:docMk/>
            <pc:sldMk cId="1597732549" sldId="411"/>
            <ac:picMk id="7" creationId="{0812CFE3-F4E4-8BCF-67ED-9424807C3F9F}"/>
          </ac:picMkLst>
        </pc:picChg>
        <pc:picChg chg="del">
          <ac:chgData name="Clare Madgin" userId="c2b1d72c-4138-44d9-9404-37e89b42a657" providerId="ADAL" clId="{62B43869-20A7-4E35-985B-8802187C1776}" dt="2025-02-17T16:56:44.433" v="104" actId="478"/>
          <ac:picMkLst>
            <pc:docMk/>
            <pc:sldMk cId="1597732549" sldId="411"/>
            <ac:picMk id="8" creationId="{D0EC985B-C249-3D2D-6774-69D775D44E93}"/>
          </ac:picMkLst>
        </pc:picChg>
        <pc:picChg chg="del topLvl">
          <ac:chgData name="Clare Madgin" userId="c2b1d72c-4138-44d9-9404-37e89b42a657" providerId="ADAL" clId="{62B43869-20A7-4E35-985B-8802187C1776}" dt="2025-02-17T16:56:46.163" v="105" actId="478"/>
          <ac:picMkLst>
            <pc:docMk/>
            <pc:sldMk cId="1597732549" sldId="411"/>
            <ac:picMk id="9" creationId="{AD6C4006-66DD-D1BD-594A-3B74598DF9FD}"/>
          </ac:picMkLst>
        </pc:picChg>
      </pc:sldChg>
      <pc:sldChg chg="delSp mod">
        <pc:chgData name="Clare Madgin" userId="c2b1d72c-4138-44d9-9404-37e89b42a657" providerId="ADAL" clId="{62B43869-20A7-4E35-985B-8802187C1776}" dt="2025-02-17T16:56:53.194" v="107" actId="478"/>
        <pc:sldMkLst>
          <pc:docMk/>
          <pc:sldMk cId="2411226510" sldId="412"/>
        </pc:sldMkLst>
        <pc:grpChg chg="del">
          <ac:chgData name="Clare Madgin" userId="c2b1d72c-4138-44d9-9404-37e89b42a657" providerId="ADAL" clId="{62B43869-20A7-4E35-985B-8802187C1776}" dt="2025-02-17T16:56:53.194" v="107" actId="478"/>
          <ac:grpSpMkLst>
            <pc:docMk/>
            <pc:sldMk cId="2411226510" sldId="412"/>
            <ac:grpSpMk id="3" creationId="{96A54724-DE48-9870-C5B2-A2DACAB40949}"/>
          </ac:grpSpMkLst>
        </pc:grpChg>
        <pc:picChg chg="topLvl">
          <ac:chgData name="Clare Madgin" userId="c2b1d72c-4138-44d9-9404-37e89b42a657" providerId="ADAL" clId="{62B43869-20A7-4E35-985B-8802187C1776}" dt="2025-02-17T16:56:53.194" v="107" actId="478"/>
          <ac:picMkLst>
            <pc:docMk/>
            <pc:sldMk cId="2411226510" sldId="412"/>
            <ac:picMk id="7" creationId="{494BCA5E-7291-8DC8-1158-2C4EF7325D65}"/>
          </ac:picMkLst>
        </pc:picChg>
        <pc:picChg chg="del">
          <ac:chgData name="Clare Madgin" userId="c2b1d72c-4138-44d9-9404-37e89b42a657" providerId="ADAL" clId="{62B43869-20A7-4E35-985B-8802187C1776}" dt="2025-02-17T16:56:51.532" v="106" actId="478"/>
          <ac:picMkLst>
            <pc:docMk/>
            <pc:sldMk cId="2411226510" sldId="412"/>
            <ac:picMk id="8" creationId="{A3D7FCF0-69CE-54E5-137B-F2F1397C8A5B}"/>
          </ac:picMkLst>
        </pc:picChg>
        <pc:picChg chg="del topLvl">
          <ac:chgData name="Clare Madgin" userId="c2b1d72c-4138-44d9-9404-37e89b42a657" providerId="ADAL" clId="{62B43869-20A7-4E35-985B-8802187C1776}" dt="2025-02-17T16:56:53.194" v="107" actId="478"/>
          <ac:picMkLst>
            <pc:docMk/>
            <pc:sldMk cId="2411226510" sldId="412"/>
            <ac:picMk id="9" creationId="{65CE4E8E-0421-EDEB-0307-06A0D47B7F7A}"/>
          </ac:picMkLst>
        </pc:picChg>
      </pc:sldChg>
      <pc:sldChg chg="delSp modSp mod">
        <pc:chgData name="Clare Madgin" userId="c2b1d72c-4138-44d9-9404-37e89b42a657" providerId="ADAL" clId="{62B43869-20A7-4E35-985B-8802187C1776}" dt="2025-02-17T16:57:00.941" v="111" actId="20577"/>
        <pc:sldMkLst>
          <pc:docMk/>
          <pc:sldMk cId="3184797305" sldId="413"/>
        </pc:sldMkLst>
        <pc:grpChg chg="del">
          <ac:chgData name="Clare Madgin" userId="c2b1d72c-4138-44d9-9404-37e89b42a657" providerId="ADAL" clId="{62B43869-20A7-4E35-985B-8802187C1776}" dt="2025-02-17T16:56:57.585" v="109" actId="478"/>
          <ac:grpSpMkLst>
            <pc:docMk/>
            <pc:sldMk cId="3184797305" sldId="413"/>
            <ac:grpSpMk id="3" creationId="{4E1ABB3D-50AE-8795-E51F-32FC8BFC8476}"/>
          </ac:grpSpMkLst>
        </pc:grpChg>
        <pc:graphicFrameChg chg="modGraphic">
          <ac:chgData name="Clare Madgin" userId="c2b1d72c-4138-44d9-9404-37e89b42a657" providerId="ADAL" clId="{62B43869-20A7-4E35-985B-8802187C1776}" dt="2025-02-17T16:57:00.941" v="111" actId="20577"/>
          <ac:graphicFrameMkLst>
            <pc:docMk/>
            <pc:sldMk cId="3184797305" sldId="413"/>
            <ac:graphicFrameMk id="4" creationId="{9979BE32-A130-3568-0F36-DE722069BFB1}"/>
          </ac:graphicFrameMkLst>
        </pc:graphicFrameChg>
        <pc:picChg chg="topLvl">
          <ac:chgData name="Clare Madgin" userId="c2b1d72c-4138-44d9-9404-37e89b42a657" providerId="ADAL" clId="{62B43869-20A7-4E35-985B-8802187C1776}" dt="2025-02-17T16:56:57.585" v="109" actId="478"/>
          <ac:picMkLst>
            <pc:docMk/>
            <pc:sldMk cId="3184797305" sldId="413"/>
            <ac:picMk id="7" creationId="{2C69D4B1-C73B-75DF-57F8-C346E461DEA7}"/>
          </ac:picMkLst>
        </pc:picChg>
        <pc:picChg chg="del">
          <ac:chgData name="Clare Madgin" userId="c2b1d72c-4138-44d9-9404-37e89b42a657" providerId="ADAL" clId="{62B43869-20A7-4E35-985B-8802187C1776}" dt="2025-02-17T16:56:55.921" v="108" actId="478"/>
          <ac:picMkLst>
            <pc:docMk/>
            <pc:sldMk cId="3184797305" sldId="413"/>
            <ac:picMk id="8" creationId="{7594D4DF-C516-795B-6C5B-547BC3AE11C9}"/>
          </ac:picMkLst>
        </pc:picChg>
        <pc:picChg chg="del topLvl">
          <ac:chgData name="Clare Madgin" userId="c2b1d72c-4138-44d9-9404-37e89b42a657" providerId="ADAL" clId="{62B43869-20A7-4E35-985B-8802187C1776}" dt="2025-02-17T16:56:57.585" v="109" actId="478"/>
          <ac:picMkLst>
            <pc:docMk/>
            <pc:sldMk cId="3184797305" sldId="413"/>
            <ac:picMk id="9" creationId="{4F703F0D-22E3-908B-D35C-397EAFE4C153}"/>
          </ac:picMkLst>
        </pc:picChg>
      </pc:sldChg>
      <pc:sldChg chg="delSp modSp mod">
        <pc:chgData name="Clare Madgin" userId="c2b1d72c-4138-44d9-9404-37e89b42a657" providerId="ADAL" clId="{62B43869-20A7-4E35-985B-8802187C1776}" dt="2025-02-17T16:57:14.531" v="115" actId="478"/>
        <pc:sldMkLst>
          <pc:docMk/>
          <pc:sldMk cId="74842188" sldId="414"/>
        </pc:sldMkLst>
        <pc:grpChg chg="del">
          <ac:chgData name="Clare Madgin" userId="c2b1d72c-4138-44d9-9404-37e89b42a657" providerId="ADAL" clId="{62B43869-20A7-4E35-985B-8802187C1776}" dt="2025-02-17T16:57:14.531" v="115" actId="478"/>
          <ac:grpSpMkLst>
            <pc:docMk/>
            <pc:sldMk cId="74842188" sldId="414"/>
            <ac:grpSpMk id="3" creationId="{5A12B2D2-669C-FA8D-8C4C-46287DB9F178}"/>
          </ac:grpSpMkLst>
        </pc:grpChg>
        <pc:graphicFrameChg chg="mod modGraphic">
          <ac:chgData name="Clare Madgin" userId="c2b1d72c-4138-44d9-9404-37e89b42a657" providerId="ADAL" clId="{62B43869-20A7-4E35-985B-8802187C1776}" dt="2025-02-17T16:57:08.676" v="113" actId="20577"/>
          <ac:graphicFrameMkLst>
            <pc:docMk/>
            <pc:sldMk cId="74842188" sldId="414"/>
            <ac:graphicFrameMk id="4" creationId="{C3E43821-1E11-E3E3-46D2-FD63C268FCE2}"/>
          </ac:graphicFrameMkLst>
        </pc:graphicFrameChg>
        <pc:picChg chg="topLvl">
          <ac:chgData name="Clare Madgin" userId="c2b1d72c-4138-44d9-9404-37e89b42a657" providerId="ADAL" clId="{62B43869-20A7-4E35-985B-8802187C1776}" dt="2025-02-17T16:57:14.531" v="115" actId="478"/>
          <ac:picMkLst>
            <pc:docMk/>
            <pc:sldMk cId="74842188" sldId="414"/>
            <ac:picMk id="7" creationId="{40A8830C-E0EE-BEDA-D42A-99B1073E9C6B}"/>
          </ac:picMkLst>
        </pc:picChg>
        <pc:picChg chg="del">
          <ac:chgData name="Clare Madgin" userId="c2b1d72c-4138-44d9-9404-37e89b42a657" providerId="ADAL" clId="{62B43869-20A7-4E35-985B-8802187C1776}" dt="2025-02-17T16:57:12.784" v="114" actId="478"/>
          <ac:picMkLst>
            <pc:docMk/>
            <pc:sldMk cId="74842188" sldId="414"/>
            <ac:picMk id="8" creationId="{F4CA2E30-5FD3-438B-3007-608C9C4018BB}"/>
          </ac:picMkLst>
        </pc:picChg>
        <pc:picChg chg="del topLvl">
          <ac:chgData name="Clare Madgin" userId="c2b1d72c-4138-44d9-9404-37e89b42a657" providerId="ADAL" clId="{62B43869-20A7-4E35-985B-8802187C1776}" dt="2025-02-17T16:57:14.531" v="115" actId="478"/>
          <ac:picMkLst>
            <pc:docMk/>
            <pc:sldMk cId="74842188" sldId="414"/>
            <ac:picMk id="9" creationId="{22135209-E9C1-50B3-7F5D-9B6CC951FCA5}"/>
          </ac:picMkLst>
        </pc:picChg>
      </pc:sldChg>
      <pc:sldChg chg="delSp mod">
        <pc:chgData name="Clare Madgin" userId="c2b1d72c-4138-44d9-9404-37e89b42a657" providerId="ADAL" clId="{62B43869-20A7-4E35-985B-8802187C1776}" dt="2025-02-17T16:57:23.152" v="117" actId="478"/>
        <pc:sldMkLst>
          <pc:docMk/>
          <pc:sldMk cId="1241414202" sldId="415"/>
        </pc:sldMkLst>
        <pc:grpChg chg="del">
          <ac:chgData name="Clare Madgin" userId="c2b1d72c-4138-44d9-9404-37e89b42a657" providerId="ADAL" clId="{62B43869-20A7-4E35-985B-8802187C1776}" dt="2025-02-17T16:57:23.152" v="117" actId="478"/>
          <ac:grpSpMkLst>
            <pc:docMk/>
            <pc:sldMk cId="1241414202" sldId="415"/>
            <ac:grpSpMk id="3" creationId="{F775C4B8-1FD7-6311-EA60-50FBE627F90C}"/>
          </ac:grpSpMkLst>
        </pc:grpChg>
        <pc:picChg chg="topLvl">
          <ac:chgData name="Clare Madgin" userId="c2b1d72c-4138-44d9-9404-37e89b42a657" providerId="ADAL" clId="{62B43869-20A7-4E35-985B-8802187C1776}" dt="2025-02-17T16:57:23.152" v="117" actId="478"/>
          <ac:picMkLst>
            <pc:docMk/>
            <pc:sldMk cId="1241414202" sldId="415"/>
            <ac:picMk id="7" creationId="{0CBAB303-71B8-6B1E-BDF3-6B76950FBBB5}"/>
          </ac:picMkLst>
        </pc:picChg>
        <pc:picChg chg="del">
          <ac:chgData name="Clare Madgin" userId="c2b1d72c-4138-44d9-9404-37e89b42a657" providerId="ADAL" clId="{62B43869-20A7-4E35-985B-8802187C1776}" dt="2025-02-17T16:57:21.375" v="116" actId="478"/>
          <ac:picMkLst>
            <pc:docMk/>
            <pc:sldMk cId="1241414202" sldId="415"/>
            <ac:picMk id="8" creationId="{C07C7563-214D-E648-60FE-997E297072A6}"/>
          </ac:picMkLst>
        </pc:picChg>
        <pc:picChg chg="del topLvl">
          <ac:chgData name="Clare Madgin" userId="c2b1d72c-4138-44d9-9404-37e89b42a657" providerId="ADAL" clId="{62B43869-20A7-4E35-985B-8802187C1776}" dt="2025-02-17T16:57:23.152" v="117" actId="478"/>
          <ac:picMkLst>
            <pc:docMk/>
            <pc:sldMk cId="1241414202" sldId="415"/>
            <ac:picMk id="9" creationId="{97F80690-6F3C-9C68-FF88-9D9CFC4B95A8}"/>
          </ac:picMkLst>
        </pc:picChg>
      </pc:sldChg>
      <pc:sldChg chg="delSp mod">
        <pc:chgData name="Clare Madgin" userId="c2b1d72c-4138-44d9-9404-37e89b42a657" providerId="ADAL" clId="{62B43869-20A7-4E35-985B-8802187C1776}" dt="2025-02-17T16:57:30.001" v="119" actId="478"/>
        <pc:sldMkLst>
          <pc:docMk/>
          <pc:sldMk cId="1752023257" sldId="416"/>
        </pc:sldMkLst>
        <pc:grpChg chg="del">
          <ac:chgData name="Clare Madgin" userId="c2b1d72c-4138-44d9-9404-37e89b42a657" providerId="ADAL" clId="{62B43869-20A7-4E35-985B-8802187C1776}" dt="2025-02-17T16:57:30.001" v="119" actId="478"/>
          <ac:grpSpMkLst>
            <pc:docMk/>
            <pc:sldMk cId="1752023257" sldId="416"/>
            <ac:grpSpMk id="3" creationId="{A60916ED-41FA-89A9-59BE-E6B55D532C22}"/>
          </ac:grpSpMkLst>
        </pc:grpChg>
        <pc:picChg chg="topLvl">
          <ac:chgData name="Clare Madgin" userId="c2b1d72c-4138-44d9-9404-37e89b42a657" providerId="ADAL" clId="{62B43869-20A7-4E35-985B-8802187C1776}" dt="2025-02-17T16:57:30.001" v="119" actId="478"/>
          <ac:picMkLst>
            <pc:docMk/>
            <pc:sldMk cId="1752023257" sldId="416"/>
            <ac:picMk id="7" creationId="{61CA4855-D629-DFCD-9B9F-08CEFEF99B55}"/>
          </ac:picMkLst>
        </pc:picChg>
        <pc:picChg chg="del">
          <ac:chgData name="Clare Madgin" userId="c2b1d72c-4138-44d9-9404-37e89b42a657" providerId="ADAL" clId="{62B43869-20A7-4E35-985B-8802187C1776}" dt="2025-02-17T16:57:28.050" v="118" actId="478"/>
          <ac:picMkLst>
            <pc:docMk/>
            <pc:sldMk cId="1752023257" sldId="416"/>
            <ac:picMk id="8" creationId="{8F350187-06B0-244E-9280-728672283A2E}"/>
          </ac:picMkLst>
        </pc:picChg>
        <pc:picChg chg="del topLvl">
          <ac:chgData name="Clare Madgin" userId="c2b1d72c-4138-44d9-9404-37e89b42a657" providerId="ADAL" clId="{62B43869-20A7-4E35-985B-8802187C1776}" dt="2025-02-17T16:57:30.001" v="119" actId="478"/>
          <ac:picMkLst>
            <pc:docMk/>
            <pc:sldMk cId="1752023257" sldId="416"/>
            <ac:picMk id="9" creationId="{F14221A6-65E0-D100-7DDC-33E8261E1393}"/>
          </ac:picMkLst>
        </pc:picChg>
      </pc:sldChg>
      <pc:sldChg chg="delSp modSp mod">
        <pc:chgData name="Clare Madgin" userId="c2b1d72c-4138-44d9-9404-37e89b42a657" providerId="ADAL" clId="{62B43869-20A7-4E35-985B-8802187C1776}" dt="2025-02-17T16:57:40.646" v="122"/>
        <pc:sldMkLst>
          <pc:docMk/>
          <pc:sldMk cId="1452474253" sldId="417"/>
        </pc:sldMkLst>
        <pc:grpChg chg="del">
          <ac:chgData name="Clare Madgin" userId="c2b1d72c-4138-44d9-9404-37e89b42a657" providerId="ADAL" clId="{62B43869-20A7-4E35-985B-8802187C1776}" dt="2025-02-17T16:57:35.553" v="121" actId="478"/>
          <ac:grpSpMkLst>
            <pc:docMk/>
            <pc:sldMk cId="1452474253" sldId="417"/>
            <ac:grpSpMk id="3" creationId="{4E5DB913-AE61-09CB-E4BD-D57067921A43}"/>
          </ac:grpSpMkLst>
        </pc:grpChg>
        <pc:graphicFrameChg chg="mod">
          <ac:chgData name="Clare Madgin" userId="c2b1d72c-4138-44d9-9404-37e89b42a657" providerId="ADAL" clId="{62B43869-20A7-4E35-985B-8802187C1776}" dt="2025-02-17T16:57:40.646" v="122"/>
          <ac:graphicFrameMkLst>
            <pc:docMk/>
            <pc:sldMk cId="1452474253" sldId="417"/>
            <ac:graphicFrameMk id="4" creationId="{CE6DAACB-D749-6520-32BC-5639F7CBAD16}"/>
          </ac:graphicFrameMkLst>
        </pc:graphicFrameChg>
        <pc:picChg chg="topLvl">
          <ac:chgData name="Clare Madgin" userId="c2b1d72c-4138-44d9-9404-37e89b42a657" providerId="ADAL" clId="{62B43869-20A7-4E35-985B-8802187C1776}" dt="2025-02-17T16:57:35.553" v="121" actId="478"/>
          <ac:picMkLst>
            <pc:docMk/>
            <pc:sldMk cId="1452474253" sldId="417"/>
            <ac:picMk id="7" creationId="{FFEFF8A0-7CF9-1E52-7179-7D7680AEEDF5}"/>
          </ac:picMkLst>
        </pc:picChg>
        <pc:picChg chg="del">
          <ac:chgData name="Clare Madgin" userId="c2b1d72c-4138-44d9-9404-37e89b42a657" providerId="ADAL" clId="{62B43869-20A7-4E35-985B-8802187C1776}" dt="2025-02-17T16:57:33.753" v="120" actId="478"/>
          <ac:picMkLst>
            <pc:docMk/>
            <pc:sldMk cId="1452474253" sldId="417"/>
            <ac:picMk id="8" creationId="{A1C18FE4-060B-AF56-A54B-38D680C9F30E}"/>
          </ac:picMkLst>
        </pc:picChg>
        <pc:picChg chg="del topLvl">
          <ac:chgData name="Clare Madgin" userId="c2b1d72c-4138-44d9-9404-37e89b42a657" providerId="ADAL" clId="{62B43869-20A7-4E35-985B-8802187C1776}" dt="2025-02-17T16:57:35.553" v="121" actId="478"/>
          <ac:picMkLst>
            <pc:docMk/>
            <pc:sldMk cId="1452474253" sldId="417"/>
            <ac:picMk id="9" creationId="{91F4C902-3E40-10CD-E4C1-14B39EF0AF33}"/>
          </ac:picMkLst>
        </pc:picChg>
      </pc:sldChg>
      <pc:sldChg chg="delSp modSp mod">
        <pc:chgData name="Clare Madgin" userId="c2b1d72c-4138-44d9-9404-37e89b42a657" providerId="ADAL" clId="{62B43869-20A7-4E35-985B-8802187C1776}" dt="2025-02-17T16:57:55.527" v="126" actId="478"/>
        <pc:sldMkLst>
          <pc:docMk/>
          <pc:sldMk cId="599192351" sldId="418"/>
        </pc:sldMkLst>
        <pc:grpChg chg="del">
          <ac:chgData name="Clare Madgin" userId="c2b1d72c-4138-44d9-9404-37e89b42a657" providerId="ADAL" clId="{62B43869-20A7-4E35-985B-8802187C1776}" dt="2025-02-17T16:57:55.527" v="126" actId="478"/>
          <ac:grpSpMkLst>
            <pc:docMk/>
            <pc:sldMk cId="599192351" sldId="418"/>
            <ac:grpSpMk id="3" creationId="{DE0CA763-FA06-50C3-2180-0A68B08A691A}"/>
          </ac:grpSpMkLst>
        </pc:grpChg>
        <pc:graphicFrameChg chg="mod modGraphic">
          <ac:chgData name="Clare Madgin" userId="c2b1d72c-4138-44d9-9404-37e89b42a657" providerId="ADAL" clId="{62B43869-20A7-4E35-985B-8802187C1776}" dt="2025-02-17T16:57:49.762" v="124" actId="20577"/>
          <ac:graphicFrameMkLst>
            <pc:docMk/>
            <pc:sldMk cId="599192351" sldId="418"/>
            <ac:graphicFrameMk id="4" creationId="{767B8C18-A584-A47F-67BA-DF1943EE7BB9}"/>
          </ac:graphicFrameMkLst>
        </pc:graphicFrameChg>
        <pc:picChg chg="topLvl">
          <ac:chgData name="Clare Madgin" userId="c2b1d72c-4138-44d9-9404-37e89b42a657" providerId="ADAL" clId="{62B43869-20A7-4E35-985B-8802187C1776}" dt="2025-02-17T16:57:55.527" v="126" actId="478"/>
          <ac:picMkLst>
            <pc:docMk/>
            <pc:sldMk cId="599192351" sldId="418"/>
            <ac:picMk id="7" creationId="{B1BEB15F-B3C1-E389-5AA1-2179D1CDA7BA}"/>
          </ac:picMkLst>
        </pc:picChg>
        <pc:picChg chg="del">
          <ac:chgData name="Clare Madgin" userId="c2b1d72c-4138-44d9-9404-37e89b42a657" providerId="ADAL" clId="{62B43869-20A7-4E35-985B-8802187C1776}" dt="2025-02-17T16:57:54.019" v="125" actId="478"/>
          <ac:picMkLst>
            <pc:docMk/>
            <pc:sldMk cId="599192351" sldId="418"/>
            <ac:picMk id="8" creationId="{FC832F8F-E1C4-FF55-B25C-829EFCF4C929}"/>
          </ac:picMkLst>
        </pc:picChg>
        <pc:picChg chg="del topLvl">
          <ac:chgData name="Clare Madgin" userId="c2b1d72c-4138-44d9-9404-37e89b42a657" providerId="ADAL" clId="{62B43869-20A7-4E35-985B-8802187C1776}" dt="2025-02-17T16:57:55.527" v="126" actId="478"/>
          <ac:picMkLst>
            <pc:docMk/>
            <pc:sldMk cId="599192351" sldId="418"/>
            <ac:picMk id="9" creationId="{61BA110A-2120-5134-5991-01384207F20C}"/>
          </ac:picMkLst>
        </pc:picChg>
      </pc:sldChg>
      <pc:sldChg chg="delSp modSp mod">
        <pc:chgData name="Clare Madgin" userId="c2b1d72c-4138-44d9-9404-37e89b42a657" providerId="ADAL" clId="{62B43869-20A7-4E35-985B-8802187C1776}" dt="2025-02-17T16:58:05.913" v="129"/>
        <pc:sldMkLst>
          <pc:docMk/>
          <pc:sldMk cId="3940815430" sldId="419"/>
        </pc:sldMkLst>
        <pc:grpChg chg="del">
          <ac:chgData name="Clare Madgin" userId="c2b1d72c-4138-44d9-9404-37e89b42a657" providerId="ADAL" clId="{62B43869-20A7-4E35-985B-8802187C1776}" dt="2025-02-17T16:57:59.479" v="128" actId="478"/>
          <ac:grpSpMkLst>
            <pc:docMk/>
            <pc:sldMk cId="3940815430" sldId="419"/>
            <ac:grpSpMk id="3" creationId="{C2322344-5FDB-4811-16EB-7A127BCFC649}"/>
          </ac:grpSpMkLst>
        </pc:grpChg>
        <pc:graphicFrameChg chg="mod">
          <ac:chgData name="Clare Madgin" userId="c2b1d72c-4138-44d9-9404-37e89b42a657" providerId="ADAL" clId="{62B43869-20A7-4E35-985B-8802187C1776}" dt="2025-02-17T16:58:05.913" v="129"/>
          <ac:graphicFrameMkLst>
            <pc:docMk/>
            <pc:sldMk cId="3940815430" sldId="419"/>
            <ac:graphicFrameMk id="4" creationId="{8CD92359-506A-7B3D-CB74-B2DA8C51453D}"/>
          </ac:graphicFrameMkLst>
        </pc:graphicFrameChg>
        <pc:picChg chg="topLvl">
          <ac:chgData name="Clare Madgin" userId="c2b1d72c-4138-44d9-9404-37e89b42a657" providerId="ADAL" clId="{62B43869-20A7-4E35-985B-8802187C1776}" dt="2025-02-17T16:57:59.479" v="128" actId="478"/>
          <ac:picMkLst>
            <pc:docMk/>
            <pc:sldMk cId="3940815430" sldId="419"/>
            <ac:picMk id="7" creationId="{1D999F45-EFBC-AF1F-0AEA-6FF6CE76DCD9}"/>
          </ac:picMkLst>
        </pc:picChg>
        <pc:picChg chg="del">
          <ac:chgData name="Clare Madgin" userId="c2b1d72c-4138-44d9-9404-37e89b42a657" providerId="ADAL" clId="{62B43869-20A7-4E35-985B-8802187C1776}" dt="2025-02-17T16:57:57.858" v="127" actId="478"/>
          <ac:picMkLst>
            <pc:docMk/>
            <pc:sldMk cId="3940815430" sldId="419"/>
            <ac:picMk id="8" creationId="{EB8A7A94-2DC2-A15E-0E50-01E89970105D}"/>
          </ac:picMkLst>
        </pc:picChg>
        <pc:picChg chg="del topLvl">
          <ac:chgData name="Clare Madgin" userId="c2b1d72c-4138-44d9-9404-37e89b42a657" providerId="ADAL" clId="{62B43869-20A7-4E35-985B-8802187C1776}" dt="2025-02-17T16:57:59.479" v="128" actId="478"/>
          <ac:picMkLst>
            <pc:docMk/>
            <pc:sldMk cId="3940815430" sldId="419"/>
            <ac:picMk id="9" creationId="{CA246966-CE7A-188B-2D15-C3130B0F13EC}"/>
          </ac:picMkLst>
        </pc:picChg>
      </pc:sldChg>
      <pc:sldChg chg="delSp mod">
        <pc:chgData name="Clare Madgin" userId="c2b1d72c-4138-44d9-9404-37e89b42a657" providerId="ADAL" clId="{62B43869-20A7-4E35-985B-8802187C1776}" dt="2025-02-17T16:58:14.789" v="131" actId="478"/>
        <pc:sldMkLst>
          <pc:docMk/>
          <pc:sldMk cId="20532689" sldId="420"/>
        </pc:sldMkLst>
        <pc:grpChg chg="del">
          <ac:chgData name="Clare Madgin" userId="c2b1d72c-4138-44d9-9404-37e89b42a657" providerId="ADAL" clId="{62B43869-20A7-4E35-985B-8802187C1776}" dt="2025-02-17T16:58:14.789" v="131" actId="478"/>
          <ac:grpSpMkLst>
            <pc:docMk/>
            <pc:sldMk cId="20532689" sldId="420"/>
            <ac:grpSpMk id="3" creationId="{6E861CCB-A9E8-2473-583B-914C0E99FBC1}"/>
          </ac:grpSpMkLst>
        </pc:grpChg>
        <pc:picChg chg="topLvl">
          <ac:chgData name="Clare Madgin" userId="c2b1d72c-4138-44d9-9404-37e89b42a657" providerId="ADAL" clId="{62B43869-20A7-4E35-985B-8802187C1776}" dt="2025-02-17T16:58:14.789" v="131" actId="478"/>
          <ac:picMkLst>
            <pc:docMk/>
            <pc:sldMk cId="20532689" sldId="420"/>
            <ac:picMk id="7" creationId="{FB9D3E99-FE0C-3C0E-0F86-2B8265DFE4A5}"/>
          </ac:picMkLst>
        </pc:picChg>
        <pc:picChg chg="del">
          <ac:chgData name="Clare Madgin" userId="c2b1d72c-4138-44d9-9404-37e89b42a657" providerId="ADAL" clId="{62B43869-20A7-4E35-985B-8802187C1776}" dt="2025-02-17T16:58:13.377" v="130" actId="478"/>
          <ac:picMkLst>
            <pc:docMk/>
            <pc:sldMk cId="20532689" sldId="420"/>
            <ac:picMk id="8" creationId="{DF85904E-1C53-7DAA-297B-3BBF1906D617}"/>
          </ac:picMkLst>
        </pc:picChg>
        <pc:picChg chg="del topLvl">
          <ac:chgData name="Clare Madgin" userId="c2b1d72c-4138-44d9-9404-37e89b42a657" providerId="ADAL" clId="{62B43869-20A7-4E35-985B-8802187C1776}" dt="2025-02-17T16:58:14.789" v="131" actId="478"/>
          <ac:picMkLst>
            <pc:docMk/>
            <pc:sldMk cId="20532689" sldId="420"/>
            <ac:picMk id="9" creationId="{C12075F2-6120-32AF-618F-13E77EBC07AF}"/>
          </ac:picMkLst>
        </pc:picChg>
      </pc:sldChg>
      <pc:sldChg chg="delSp mod">
        <pc:chgData name="Clare Madgin" userId="c2b1d72c-4138-44d9-9404-37e89b42a657" providerId="ADAL" clId="{62B43869-20A7-4E35-985B-8802187C1776}" dt="2025-02-17T16:58:22.016" v="133" actId="478"/>
        <pc:sldMkLst>
          <pc:docMk/>
          <pc:sldMk cId="49179056" sldId="421"/>
        </pc:sldMkLst>
        <pc:grpChg chg="del">
          <ac:chgData name="Clare Madgin" userId="c2b1d72c-4138-44d9-9404-37e89b42a657" providerId="ADAL" clId="{62B43869-20A7-4E35-985B-8802187C1776}" dt="2025-02-17T16:58:22.016" v="133" actId="478"/>
          <ac:grpSpMkLst>
            <pc:docMk/>
            <pc:sldMk cId="49179056" sldId="421"/>
            <ac:grpSpMk id="3" creationId="{351F2074-A4C0-2A60-A8F1-C04DD74A17B6}"/>
          </ac:grpSpMkLst>
        </pc:grpChg>
        <pc:picChg chg="topLvl">
          <ac:chgData name="Clare Madgin" userId="c2b1d72c-4138-44d9-9404-37e89b42a657" providerId="ADAL" clId="{62B43869-20A7-4E35-985B-8802187C1776}" dt="2025-02-17T16:58:22.016" v="133" actId="478"/>
          <ac:picMkLst>
            <pc:docMk/>
            <pc:sldMk cId="49179056" sldId="421"/>
            <ac:picMk id="7" creationId="{4C3D53DA-7939-E42A-9AA5-E23403754CCA}"/>
          </ac:picMkLst>
        </pc:picChg>
        <pc:picChg chg="del">
          <ac:chgData name="Clare Madgin" userId="c2b1d72c-4138-44d9-9404-37e89b42a657" providerId="ADAL" clId="{62B43869-20A7-4E35-985B-8802187C1776}" dt="2025-02-17T16:58:20.282" v="132" actId="478"/>
          <ac:picMkLst>
            <pc:docMk/>
            <pc:sldMk cId="49179056" sldId="421"/>
            <ac:picMk id="8" creationId="{DC9C312C-62EE-9536-81CA-A1DA461C379C}"/>
          </ac:picMkLst>
        </pc:picChg>
        <pc:picChg chg="del topLvl">
          <ac:chgData name="Clare Madgin" userId="c2b1d72c-4138-44d9-9404-37e89b42a657" providerId="ADAL" clId="{62B43869-20A7-4E35-985B-8802187C1776}" dt="2025-02-17T16:58:22.016" v="133" actId="478"/>
          <ac:picMkLst>
            <pc:docMk/>
            <pc:sldMk cId="49179056" sldId="421"/>
            <ac:picMk id="9" creationId="{710D4E18-F48A-8FA7-D6F1-84F1E78F4F02}"/>
          </ac:picMkLst>
        </pc:picChg>
      </pc:sldChg>
      <pc:sldChg chg="delSp mod">
        <pc:chgData name="Clare Madgin" userId="c2b1d72c-4138-44d9-9404-37e89b42a657" providerId="ADAL" clId="{62B43869-20A7-4E35-985B-8802187C1776}" dt="2025-02-17T16:58:26.177" v="135" actId="478"/>
        <pc:sldMkLst>
          <pc:docMk/>
          <pc:sldMk cId="3326264993" sldId="422"/>
        </pc:sldMkLst>
        <pc:grpChg chg="del">
          <ac:chgData name="Clare Madgin" userId="c2b1d72c-4138-44d9-9404-37e89b42a657" providerId="ADAL" clId="{62B43869-20A7-4E35-985B-8802187C1776}" dt="2025-02-17T16:58:26.177" v="135" actId="478"/>
          <ac:grpSpMkLst>
            <pc:docMk/>
            <pc:sldMk cId="3326264993" sldId="422"/>
            <ac:grpSpMk id="3" creationId="{99661FE2-8AE5-1FB8-B134-09D3C5A02D19}"/>
          </ac:grpSpMkLst>
        </pc:grpChg>
        <pc:picChg chg="topLvl">
          <ac:chgData name="Clare Madgin" userId="c2b1d72c-4138-44d9-9404-37e89b42a657" providerId="ADAL" clId="{62B43869-20A7-4E35-985B-8802187C1776}" dt="2025-02-17T16:58:26.177" v="135" actId="478"/>
          <ac:picMkLst>
            <pc:docMk/>
            <pc:sldMk cId="3326264993" sldId="422"/>
            <ac:picMk id="7" creationId="{832B4EB9-3E12-111D-2B22-77764ABDB8BD}"/>
          </ac:picMkLst>
        </pc:picChg>
        <pc:picChg chg="del">
          <ac:chgData name="Clare Madgin" userId="c2b1d72c-4138-44d9-9404-37e89b42a657" providerId="ADAL" clId="{62B43869-20A7-4E35-985B-8802187C1776}" dt="2025-02-17T16:58:24.705" v="134" actId="478"/>
          <ac:picMkLst>
            <pc:docMk/>
            <pc:sldMk cId="3326264993" sldId="422"/>
            <ac:picMk id="8" creationId="{C6B256F7-171A-1EAB-D520-E9B80955941D}"/>
          </ac:picMkLst>
        </pc:picChg>
        <pc:picChg chg="del topLvl">
          <ac:chgData name="Clare Madgin" userId="c2b1d72c-4138-44d9-9404-37e89b42a657" providerId="ADAL" clId="{62B43869-20A7-4E35-985B-8802187C1776}" dt="2025-02-17T16:58:26.177" v="135" actId="478"/>
          <ac:picMkLst>
            <pc:docMk/>
            <pc:sldMk cId="3326264993" sldId="422"/>
            <ac:picMk id="9" creationId="{D12DC128-917F-DD05-3EB0-34943ABF11F5}"/>
          </ac:picMkLst>
        </pc:picChg>
      </pc:sldChg>
      <pc:sldChg chg="delSp modSp mod">
        <pc:chgData name="Clare Madgin" userId="c2b1d72c-4138-44d9-9404-37e89b42a657" providerId="ADAL" clId="{62B43869-20A7-4E35-985B-8802187C1776}" dt="2025-02-17T16:58:40.578" v="138" actId="478"/>
        <pc:sldMkLst>
          <pc:docMk/>
          <pc:sldMk cId="2963854127" sldId="423"/>
        </pc:sldMkLst>
        <pc:grpChg chg="del">
          <ac:chgData name="Clare Madgin" userId="c2b1d72c-4138-44d9-9404-37e89b42a657" providerId="ADAL" clId="{62B43869-20A7-4E35-985B-8802187C1776}" dt="2025-02-17T16:58:40.578" v="138" actId="478"/>
          <ac:grpSpMkLst>
            <pc:docMk/>
            <pc:sldMk cId="2963854127" sldId="423"/>
            <ac:grpSpMk id="3" creationId="{38518011-3DD9-E748-A09E-DCCF7940AFE5}"/>
          </ac:grpSpMkLst>
        </pc:grpChg>
        <pc:graphicFrameChg chg="mod">
          <ac:chgData name="Clare Madgin" userId="c2b1d72c-4138-44d9-9404-37e89b42a657" providerId="ADAL" clId="{62B43869-20A7-4E35-985B-8802187C1776}" dt="2025-02-17T16:58:32.626" v="136"/>
          <ac:graphicFrameMkLst>
            <pc:docMk/>
            <pc:sldMk cId="2963854127" sldId="423"/>
            <ac:graphicFrameMk id="4" creationId="{D35D2511-D1C4-3FA8-DC28-799CD1932831}"/>
          </ac:graphicFrameMkLst>
        </pc:graphicFrameChg>
        <pc:picChg chg="topLvl">
          <ac:chgData name="Clare Madgin" userId="c2b1d72c-4138-44d9-9404-37e89b42a657" providerId="ADAL" clId="{62B43869-20A7-4E35-985B-8802187C1776}" dt="2025-02-17T16:58:40.578" v="138" actId="478"/>
          <ac:picMkLst>
            <pc:docMk/>
            <pc:sldMk cId="2963854127" sldId="423"/>
            <ac:picMk id="7" creationId="{428C5E0D-078F-C3E7-7E28-54A5581DA2CA}"/>
          </ac:picMkLst>
        </pc:picChg>
        <pc:picChg chg="del">
          <ac:chgData name="Clare Madgin" userId="c2b1d72c-4138-44d9-9404-37e89b42a657" providerId="ADAL" clId="{62B43869-20A7-4E35-985B-8802187C1776}" dt="2025-02-17T16:58:38.706" v="137" actId="478"/>
          <ac:picMkLst>
            <pc:docMk/>
            <pc:sldMk cId="2963854127" sldId="423"/>
            <ac:picMk id="8" creationId="{E23C3FD4-14BB-2A8B-FAE0-0E82BB1AD958}"/>
          </ac:picMkLst>
        </pc:picChg>
        <pc:picChg chg="del topLvl">
          <ac:chgData name="Clare Madgin" userId="c2b1d72c-4138-44d9-9404-37e89b42a657" providerId="ADAL" clId="{62B43869-20A7-4E35-985B-8802187C1776}" dt="2025-02-17T16:58:40.578" v="138" actId="478"/>
          <ac:picMkLst>
            <pc:docMk/>
            <pc:sldMk cId="2963854127" sldId="423"/>
            <ac:picMk id="9" creationId="{31439D8C-FB5D-166E-A921-E393D42EBEEB}"/>
          </ac:picMkLst>
        </pc:picChg>
      </pc:sldChg>
      <pc:sldChg chg="delSp modSp mod">
        <pc:chgData name="Clare Madgin" userId="c2b1d72c-4138-44d9-9404-37e89b42a657" providerId="ADAL" clId="{62B43869-20A7-4E35-985B-8802187C1776}" dt="2025-02-17T16:59:02.301" v="145"/>
        <pc:sldMkLst>
          <pc:docMk/>
          <pc:sldMk cId="2272365966" sldId="424"/>
        </pc:sldMkLst>
        <pc:grpChg chg="del">
          <ac:chgData name="Clare Madgin" userId="c2b1d72c-4138-44d9-9404-37e89b42a657" providerId="ADAL" clId="{62B43869-20A7-4E35-985B-8802187C1776}" dt="2025-02-17T16:58:57.665" v="144" actId="478"/>
          <ac:grpSpMkLst>
            <pc:docMk/>
            <pc:sldMk cId="2272365966" sldId="424"/>
            <ac:grpSpMk id="3" creationId="{BC898979-40AC-8268-9AB2-84B07844BB41}"/>
          </ac:grpSpMkLst>
        </pc:grpChg>
        <pc:graphicFrameChg chg="mod">
          <ac:chgData name="Clare Madgin" userId="c2b1d72c-4138-44d9-9404-37e89b42a657" providerId="ADAL" clId="{62B43869-20A7-4E35-985B-8802187C1776}" dt="2025-02-17T16:59:02.301" v="145"/>
          <ac:graphicFrameMkLst>
            <pc:docMk/>
            <pc:sldMk cId="2272365966" sldId="424"/>
            <ac:graphicFrameMk id="4" creationId="{CC7EB4F7-C067-8036-D67F-D26CA423543D}"/>
          </ac:graphicFrameMkLst>
        </pc:graphicFrameChg>
        <pc:picChg chg="topLvl">
          <ac:chgData name="Clare Madgin" userId="c2b1d72c-4138-44d9-9404-37e89b42a657" providerId="ADAL" clId="{62B43869-20A7-4E35-985B-8802187C1776}" dt="2025-02-17T16:58:57.665" v="144" actId="478"/>
          <ac:picMkLst>
            <pc:docMk/>
            <pc:sldMk cId="2272365966" sldId="424"/>
            <ac:picMk id="7" creationId="{58776E81-8F3E-5076-2B3A-8525DD4A0DA9}"/>
          </ac:picMkLst>
        </pc:picChg>
        <pc:picChg chg="del">
          <ac:chgData name="Clare Madgin" userId="c2b1d72c-4138-44d9-9404-37e89b42a657" providerId="ADAL" clId="{62B43869-20A7-4E35-985B-8802187C1776}" dt="2025-02-17T16:58:56.078" v="143" actId="478"/>
          <ac:picMkLst>
            <pc:docMk/>
            <pc:sldMk cId="2272365966" sldId="424"/>
            <ac:picMk id="8" creationId="{6EB5C8A4-0A65-89AD-73D2-676B457C13E1}"/>
          </ac:picMkLst>
        </pc:picChg>
        <pc:picChg chg="del topLvl">
          <ac:chgData name="Clare Madgin" userId="c2b1d72c-4138-44d9-9404-37e89b42a657" providerId="ADAL" clId="{62B43869-20A7-4E35-985B-8802187C1776}" dt="2025-02-17T16:58:57.665" v="144" actId="478"/>
          <ac:picMkLst>
            <pc:docMk/>
            <pc:sldMk cId="2272365966" sldId="424"/>
            <ac:picMk id="9" creationId="{4C090590-6DA7-3378-F50A-C9171E5BB401}"/>
          </ac:picMkLst>
        </pc:picChg>
      </pc:sldChg>
      <pc:sldChg chg="delSp modSp mod">
        <pc:chgData name="Clare Madgin" userId="c2b1d72c-4138-44d9-9404-37e89b42a657" providerId="ADAL" clId="{62B43869-20A7-4E35-985B-8802187C1776}" dt="2025-02-17T16:59:12.628" v="149" actId="20577"/>
        <pc:sldMkLst>
          <pc:docMk/>
          <pc:sldMk cId="3106281992" sldId="425"/>
        </pc:sldMkLst>
        <pc:grpChg chg="del">
          <ac:chgData name="Clare Madgin" userId="c2b1d72c-4138-44d9-9404-37e89b42a657" providerId="ADAL" clId="{62B43869-20A7-4E35-985B-8802187C1776}" dt="2025-02-17T16:59:08.289" v="147" actId="478"/>
          <ac:grpSpMkLst>
            <pc:docMk/>
            <pc:sldMk cId="3106281992" sldId="425"/>
            <ac:grpSpMk id="3" creationId="{5F85184D-4F67-35EA-619E-86FC85ADFD24}"/>
          </ac:grpSpMkLst>
        </pc:grpChg>
        <pc:graphicFrameChg chg="mod modGraphic">
          <ac:chgData name="Clare Madgin" userId="c2b1d72c-4138-44d9-9404-37e89b42a657" providerId="ADAL" clId="{62B43869-20A7-4E35-985B-8802187C1776}" dt="2025-02-17T16:59:12.628" v="149" actId="20577"/>
          <ac:graphicFrameMkLst>
            <pc:docMk/>
            <pc:sldMk cId="3106281992" sldId="425"/>
            <ac:graphicFrameMk id="4" creationId="{CC044011-0B41-5F0B-F009-ECFF8A0FD7FA}"/>
          </ac:graphicFrameMkLst>
        </pc:graphicFrameChg>
        <pc:picChg chg="topLvl">
          <ac:chgData name="Clare Madgin" userId="c2b1d72c-4138-44d9-9404-37e89b42a657" providerId="ADAL" clId="{62B43869-20A7-4E35-985B-8802187C1776}" dt="2025-02-17T16:59:08.289" v="147" actId="478"/>
          <ac:picMkLst>
            <pc:docMk/>
            <pc:sldMk cId="3106281992" sldId="425"/>
            <ac:picMk id="7" creationId="{7848AE03-ADC7-1E1B-D8D8-C99A5D1345F7}"/>
          </ac:picMkLst>
        </pc:picChg>
        <pc:picChg chg="del">
          <ac:chgData name="Clare Madgin" userId="c2b1d72c-4138-44d9-9404-37e89b42a657" providerId="ADAL" clId="{62B43869-20A7-4E35-985B-8802187C1776}" dt="2025-02-17T16:59:06.633" v="146" actId="478"/>
          <ac:picMkLst>
            <pc:docMk/>
            <pc:sldMk cId="3106281992" sldId="425"/>
            <ac:picMk id="8" creationId="{1C9118C6-0228-5673-418D-70A87ABAF14E}"/>
          </ac:picMkLst>
        </pc:picChg>
        <pc:picChg chg="del topLvl">
          <ac:chgData name="Clare Madgin" userId="c2b1d72c-4138-44d9-9404-37e89b42a657" providerId="ADAL" clId="{62B43869-20A7-4E35-985B-8802187C1776}" dt="2025-02-17T16:59:08.289" v="147" actId="478"/>
          <ac:picMkLst>
            <pc:docMk/>
            <pc:sldMk cId="3106281992" sldId="425"/>
            <ac:picMk id="9" creationId="{97D1F3B8-AC10-96AB-9391-D0CE84B97E05}"/>
          </ac:picMkLst>
        </pc:picChg>
      </pc:sldChg>
      <pc:sldChg chg="delSp mod">
        <pc:chgData name="Clare Madgin" userId="c2b1d72c-4138-44d9-9404-37e89b42a657" providerId="ADAL" clId="{62B43869-20A7-4E35-985B-8802187C1776}" dt="2025-02-17T16:59:19.185" v="151" actId="478"/>
        <pc:sldMkLst>
          <pc:docMk/>
          <pc:sldMk cId="4180525449" sldId="426"/>
        </pc:sldMkLst>
        <pc:grpChg chg="del">
          <ac:chgData name="Clare Madgin" userId="c2b1d72c-4138-44d9-9404-37e89b42a657" providerId="ADAL" clId="{62B43869-20A7-4E35-985B-8802187C1776}" dt="2025-02-17T16:59:19.185" v="151" actId="478"/>
          <ac:grpSpMkLst>
            <pc:docMk/>
            <pc:sldMk cId="4180525449" sldId="426"/>
            <ac:grpSpMk id="3" creationId="{1E4F802C-2290-78C6-53C3-6FABFD1B5415}"/>
          </ac:grpSpMkLst>
        </pc:grpChg>
        <pc:picChg chg="topLvl">
          <ac:chgData name="Clare Madgin" userId="c2b1d72c-4138-44d9-9404-37e89b42a657" providerId="ADAL" clId="{62B43869-20A7-4E35-985B-8802187C1776}" dt="2025-02-17T16:59:19.185" v="151" actId="478"/>
          <ac:picMkLst>
            <pc:docMk/>
            <pc:sldMk cId="4180525449" sldId="426"/>
            <ac:picMk id="7" creationId="{46285773-70F7-67BE-28E8-9898FABC781A}"/>
          </ac:picMkLst>
        </pc:picChg>
        <pc:picChg chg="del">
          <ac:chgData name="Clare Madgin" userId="c2b1d72c-4138-44d9-9404-37e89b42a657" providerId="ADAL" clId="{62B43869-20A7-4E35-985B-8802187C1776}" dt="2025-02-17T16:59:17.813" v="150" actId="478"/>
          <ac:picMkLst>
            <pc:docMk/>
            <pc:sldMk cId="4180525449" sldId="426"/>
            <ac:picMk id="8" creationId="{D8A0F149-42DF-9F68-A78D-181F59738F0D}"/>
          </ac:picMkLst>
        </pc:picChg>
        <pc:picChg chg="del topLvl">
          <ac:chgData name="Clare Madgin" userId="c2b1d72c-4138-44d9-9404-37e89b42a657" providerId="ADAL" clId="{62B43869-20A7-4E35-985B-8802187C1776}" dt="2025-02-17T16:59:19.185" v="151" actId="478"/>
          <ac:picMkLst>
            <pc:docMk/>
            <pc:sldMk cId="4180525449" sldId="426"/>
            <ac:picMk id="9" creationId="{81AF5C2B-7F1A-87E6-1D65-2EAE3C7838CB}"/>
          </ac:picMkLst>
        </pc:picChg>
      </pc:sldChg>
      <pc:sldChg chg="delSp mod">
        <pc:chgData name="Clare Madgin" userId="c2b1d72c-4138-44d9-9404-37e89b42a657" providerId="ADAL" clId="{62B43869-20A7-4E35-985B-8802187C1776}" dt="2025-02-17T16:59:26.593" v="153" actId="478"/>
        <pc:sldMkLst>
          <pc:docMk/>
          <pc:sldMk cId="2372691546" sldId="427"/>
        </pc:sldMkLst>
        <pc:grpChg chg="del">
          <ac:chgData name="Clare Madgin" userId="c2b1d72c-4138-44d9-9404-37e89b42a657" providerId="ADAL" clId="{62B43869-20A7-4E35-985B-8802187C1776}" dt="2025-02-17T16:59:26.593" v="153" actId="478"/>
          <ac:grpSpMkLst>
            <pc:docMk/>
            <pc:sldMk cId="2372691546" sldId="427"/>
            <ac:grpSpMk id="3" creationId="{3DDA5408-6A08-023C-A408-1A82B284EDF0}"/>
          </ac:grpSpMkLst>
        </pc:grpChg>
        <pc:picChg chg="topLvl">
          <ac:chgData name="Clare Madgin" userId="c2b1d72c-4138-44d9-9404-37e89b42a657" providerId="ADAL" clId="{62B43869-20A7-4E35-985B-8802187C1776}" dt="2025-02-17T16:59:26.593" v="153" actId="478"/>
          <ac:picMkLst>
            <pc:docMk/>
            <pc:sldMk cId="2372691546" sldId="427"/>
            <ac:picMk id="7" creationId="{0739C856-E3AB-6DFD-A00C-F089798EF7CF}"/>
          </ac:picMkLst>
        </pc:picChg>
        <pc:picChg chg="del">
          <ac:chgData name="Clare Madgin" userId="c2b1d72c-4138-44d9-9404-37e89b42a657" providerId="ADAL" clId="{62B43869-20A7-4E35-985B-8802187C1776}" dt="2025-02-17T16:59:24.944" v="152" actId="478"/>
          <ac:picMkLst>
            <pc:docMk/>
            <pc:sldMk cId="2372691546" sldId="427"/>
            <ac:picMk id="8" creationId="{CEA8ED45-C838-14E1-F201-D59C7FED68F0}"/>
          </ac:picMkLst>
        </pc:picChg>
        <pc:picChg chg="del topLvl">
          <ac:chgData name="Clare Madgin" userId="c2b1d72c-4138-44d9-9404-37e89b42a657" providerId="ADAL" clId="{62B43869-20A7-4E35-985B-8802187C1776}" dt="2025-02-17T16:59:26.593" v="153" actId="478"/>
          <ac:picMkLst>
            <pc:docMk/>
            <pc:sldMk cId="2372691546" sldId="427"/>
            <ac:picMk id="9" creationId="{97DD3762-10C7-77FF-7802-E636835CE880}"/>
          </ac:picMkLst>
        </pc:picChg>
      </pc:sldChg>
      <pc:sldChg chg="delSp modSp mod">
        <pc:chgData name="Clare Madgin" userId="c2b1d72c-4138-44d9-9404-37e89b42a657" providerId="ADAL" clId="{62B43869-20A7-4E35-985B-8802187C1776}" dt="2025-02-17T16:59:40.018" v="157" actId="478"/>
        <pc:sldMkLst>
          <pc:docMk/>
          <pc:sldMk cId="2624044126" sldId="428"/>
        </pc:sldMkLst>
        <pc:grpChg chg="del">
          <ac:chgData name="Clare Madgin" userId="c2b1d72c-4138-44d9-9404-37e89b42a657" providerId="ADAL" clId="{62B43869-20A7-4E35-985B-8802187C1776}" dt="2025-02-17T16:59:40.018" v="157" actId="478"/>
          <ac:grpSpMkLst>
            <pc:docMk/>
            <pc:sldMk cId="2624044126" sldId="428"/>
            <ac:grpSpMk id="3" creationId="{A9225918-5702-40A9-25EB-B078552FBB42}"/>
          </ac:grpSpMkLst>
        </pc:grpChg>
        <pc:graphicFrameChg chg="mod">
          <ac:chgData name="Clare Madgin" userId="c2b1d72c-4138-44d9-9404-37e89b42a657" providerId="ADAL" clId="{62B43869-20A7-4E35-985B-8802187C1776}" dt="2025-02-17T16:59:35.595" v="155"/>
          <ac:graphicFrameMkLst>
            <pc:docMk/>
            <pc:sldMk cId="2624044126" sldId="428"/>
            <ac:graphicFrameMk id="4" creationId="{CF90F263-5E85-5F82-AD2E-15657384CECC}"/>
          </ac:graphicFrameMkLst>
        </pc:graphicFrameChg>
        <pc:picChg chg="topLvl">
          <ac:chgData name="Clare Madgin" userId="c2b1d72c-4138-44d9-9404-37e89b42a657" providerId="ADAL" clId="{62B43869-20A7-4E35-985B-8802187C1776}" dt="2025-02-17T16:59:40.018" v="157" actId="478"/>
          <ac:picMkLst>
            <pc:docMk/>
            <pc:sldMk cId="2624044126" sldId="428"/>
            <ac:picMk id="7" creationId="{C15D0D65-B9DD-3E1B-3523-4A59BBBF6C31}"/>
          </ac:picMkLst>
        </pc:picChg>
        <pc:picChg chg="del topLvl">
          <ac:chgData name="Clare Madgin" userId="c2b1d72c-4138-44d9-9404-37e89b42a657" providerId="ADAL" clId="{62B43869-20A7-4E35-985B-8802187C1776}" dt="2025-02-17T16:59:40.018" v="157" actId="478"/>
          <ac:picMkLst>
            <pc:docMk/>
            <pc:sldMk cId="2624044126" sldId="428"/>
            <ac:picMk id="8" creationId="{B934EFCE-C2C3-6ED4-10D3-BFE866C008C5}"/>
          </ac:picMkLst>
        </pc:picChg>
        <pc:picChg chg="del">
          <ac:chgData name="Clare Madgin" userId="c2b1d72c-4138-44d9-9404-37e89b42a657" providerId="ADAL" clId="{62B43869-20A7-4E35-985B-8802187C1776}" dt="2025-02-17T16:59:38.432" v="156" actId="478"/>
          <ac:picMkLst>
            <pc:docMk/>
            <pc:sldMk cId="2624044126" sldId="428"/>
            <ac:picMk id="9" creationId="{B38FE5ED-77BB-6DD6-13D6-7BFF295681C5}"/>
          </ac:picMkLst>
        </pc:picChg>
      </pc:sldChg>
      <pc:sldChg chg="delSp mod">
        <pc:chgData name="Clare Madgin" userId="c2b1d72c-4138-44d9-9404-37e89b42a657" providerId="ADAL" clId="{62B43869-20A7-4E35-985B-8802187C1776}" dt="2025-02-17T16:59:46.833" v="159" actId="478"/>
        <pc:sldMkLst>
          <pc:docMk/>
          <pc:sldMk cId="1613419255" sldId="429"/>
        </pc:sldMkLst>
        <pc:grpChg chg="del">
          <ac:chgData name="Clare Madgin" userId="c2b1d72c-4138-44d9-9404-37e89b42a657" providerId="ADAL" clId="{62B43869-20A7-4E35-985B-8802187C1776}" dt="2025-02-17T16:59:46.833" v="159" actId="478"/>
          <ac:grpSpMkLst>
            <pc:docMk/>
            <pc:sldMk cId="1613419255" sldId="429"/>
            <ac:grpSpMk id="3" creationId="{F9112CAC-FAC1-0F26-1690-2F03504AD743}"/>
          </ac:grpSpMkLst>
        </pc:grpChg>
        <pc:picChg chg="topLvl">
          <ac:chgData name="Clare Madgin" userId="c2b1d72c-4138-44d9-9404-37e89b42a657" providerId="ADAL" clId="{62B43869-20A7-4E35-985B-8802187C1776}" dt="2025-02-17T16:59:46.833" v="159" actId="478"/>
          <ac:picMkLst>
            <pc:docMk/>
            <pc:sldMk cId="1613419255" sldId="429"/>
            <ac:picMk id="7" creationId="{6875B712-9999-585B-88AA-BD4FFA1185F5}"/>
          </ac:picMkLst>
        </pc:picChg>
        <pc:picChg chg="del">
          <ac:chgData name="Clare Madgin" userId="c2b1d72c-4138-44d9-9404-37e89b42a657" providerId="ADAL" clId="{62B43869-20A7-4E35-985B-8802187C1776}" dt="2025-02-17T16:59:45.057" v="158" actId="478"/>
          <ac:picMkLst>
            <pc:docMk/>
            <pc:sldMk cId="1613419255" sldId="429"/>
            <ac:picMk id="8" creationId="{D6251A9C-A085-AFF9-CC38-6EE17C612878}"/>
          </ac:picMkLst>
        </pc:picChg>
        <pc:picChg chg="del topLvl">
          <ac:chgData name="Clare Madgin" userId="c2b1d72c-4138-44d9-9404-37e89b42a657" providerId="ADAL" clId="{62B43869-20A7-4E35-985B-8802187C1776}" dt="2025-02-17T16:59:46.833" v="159" actId="478"/>
          <ac:picMkLst>
            <pc:docMk/>
            <pc:sldMk cId="1613419255" sldId="429"/>
            <ac:picMk id="9" creationId="{124C78BB-1D80-38C2-509E-4BDCF2A57867}"/>
          </ac:picMkLst>
        </pc:picChg>
      </pc:sldChg>
      <pc:sldChg chg="delSp mod">
        <pc:chgData name="Clare Madgin" userId="c2b1d72c-4138-44d9-9404-37e89b42a657" providerId="ADAL" clId="{62B43869-20A7-4E35-985B-8802187C1776}" dt="2025-02-17T16:59:52.509" v="161" actId="478"/>
        <pc:sldMkLst>
          <pc:docMk/>
          <pc:sldMk cId="3367476390" sldId="430"/>
        </pc:sldMkLst>
        <pc:grpChg chg="del">
          <ac:chgData name="Clare Madgin" userId="c2b1d72c-4138-44d9-9404-37e89b42a657" providerId="ADAL" clId="{62B43869-20A7-4E35-985B-8802187C1776}" dt="2025-02-17T16:59:52.509" v="161" actId="478"/>
          <ac:grpSpMkLst>
            <pc:docMk/>
            <pc:sldMk cId="3367476390" sldId="430"/>
            <ac:grpSpMk id="3" creationId="{59B4D1DF-DCDF-39B3-60D8-0D6280149091}"/>
          </ac:grpSpMkLst>
        </pc:grpChg>
        <pc:picChg chg="topLvl">
          <ac:chgData name="Clare Madgin" userId="c2b1d72c-4138-44d9-9404-37e89b42a657" providerId="ADAL" clId="{62B43869-20A7-4E35-985B-8802187C1776}" dt="2025-02-17T16:59:52.509" v="161" actId="478"/>
          <ac:picMkLst>
            <pc:docMk/>
            <pc:sldMk cId="3367476390" sldId="430"/>
            <ac:picMk id="7" creationId="{B4DACE23-0F94-EE2B-8E11-CFDDFEE2D7FD}"/>
          </ac:picMkLst>
        </pc:picChg>
        <pc:picChg chg="del">
          <ac:chgData name="Clare Madgin" userId="c2b1d72c-4138-44d9-9404-37e89b42a657" providerId="ADAL" clId="{62B43869-20A7-4E35-985B-8802187C1776}" dt="2025-02-17T16:59:51.008" v="160" actId="478"/>
          <ac:picMkLst>
            <pc:docMk/>
            <pc:sldMk cId="3367476390" sldId="430"/>
            <ac:picMk id="8" creationId="{E2B8A4A5-49E3-A4E3-AB37-64300DD7290C}"/>
          </ac:picMkLst>
        </pc:picChg>
        <pc:picChg chg="del topLvl">
          <ac:chgData name="Clare Madgin" userId="c2b1d72c-4138-44d9-9404-37e89b42a657" providerId="ADAL" clId="{62B43869-20A7-4E35-985B-8802187C1776}" dt="2025-02-17T16:59:52.509" v="161" actId="478"/>
          <ac:picMkLst>
            <pc:docMk/>
            <pc:sldMk cId="3367476390" sldId="430"/>
            <ac:picMk id="9" creationId="{C8FB8319-1068-986A-68AD-5D51565FBEA3}"/>
          </ac:picMkLst>
        </pc:picChg>
      </pc:sldChg>
      <pc:sldChg chg="delSp modSp mod">
        <pc:chgData name="Clare Madgin" userId="c2b1d72c-4138-44d9-9404-37e89b42a657" providerId="ADAL" clId="{62B43869-20A7-4E35-985B-8802187C1776}" dt="2025-02-17T17:00:04.860" v="165" actId="478"/>
        <pc:sldMkLst>
          <pc:docMk/>
          <pc:sldMk cId="1387090112" sldId="431"/>
        </pc:sldMkLst>
        <pc:grpChg chg="del">
          <ac:chgData name="Clare Madgin" userId="c2b1d72c-4138-44d9-9404-37e89b42a657" providerId="ADAL" clId="{62B43869-20A7-4E35-985B-8802187C1776}" dt="2025-02-17T17:00:04.860" v="165" actId="478"/>
          <ac:grpSpMkLst>
            <pc:docMk/>
            <pc:sldMk cId="1387090112" sldId="431"/>
            <ac:grpSpMk id="3" creationId="{3B1D6E44-9435-6201-409B-97CEEFC4F8E8}"/>
          </ac:grpSpMkLst>
        </pc:grpChg>
        <pc:graphicFrameChg chg="modGraphic">
          <ac:chgData name="Clare Madgin" userId="c2b1d72c-4138-44d9-9404-37e89b42a657" providerId="ADAL" clId="{62B43869-20A7-4E35-985B-8802187C1776}" dt="2025-02-17T16:59:58.901" v="163" actId="20577"/>
          <ac:graphicFrameMkLst>
            <pc:docMk/>
            <pc:sldMk cId="1387090112" sldId="431"/>
            <ac:graphicFrameMk id="4" creationId="{70E329AD-EC27-623D-63FD-A5110561DB00}"/>
          </ac:graphicFrameMkLst>
        </pc:graphicFrameChg>
        <pc:picChg chg="topLvl">
          <ac:chgData name="Clare Madgin" userId="c2b1d72c-4138-44d9-9404-37e89b42a657" providerId="ADAL" clId="{62B43869-20A7-4E35-985B-8802187C1776}" dt="2025-02-17T17:00:04.860" v="165" actId="478"/>
          <ac:picMkLst>
            <pc:docMk/>
            <pc:sldMk cId="1387090112" sldId="431"/>
            <ac:picMk id="7" creationId="{6082A621-B20B-7DA2-5321-01CCB654EE28}"/>
          </ac:picMkLst>
        </pc:picChg>
        <pc:picChg chg="del">
          <ac:chgData name="Clare Madgin" userId="c2b1d72c-4138-44d9-9404-37e89b42a657" providerId="ADAL" clId="{62B43869-20A7-4E35-985B-8802187C1776}" dt="2025-02-17T17:00:03.360" v="164" actId="478"/>
          <ac:picMkLst>
            <pc:docMk/>
            <pc:sldMk cId="1387090112" sldId="431"/>
            <ac:picMk id="8" creationId="{5C4DEE59-3102-8CD7-2A42-A58F56ACFBF7}"/>
          </ac:picMkLst>
        </pc:picChg>
        <pc:picChg chg="del topLvl">
          <ac:chgData name="Clare Madgin" userId="c2b1d72c-4138-44d9-9404-37e89b42a657" providerId="ADAL" clId="{62B43869-20A7-4E35-985B-8802187C1776}" dt="2025-02-17T17:00:04.860" v="165" actId="478"/>
          <ac:picMkLst>
            <pc:docMk/>
            <pc:sldMk cId="1387090112" sldId="431"/>
            <ac:picMk id="9" creationId="{B6D49E2F-3271-4A92-9F24-DB489B79A7B1}"/>
          </ac:picMkLst>
        </pc:picChg>
      </pc:sldChg>
      <pc:sldChg chg="delSp mod">
        <pc:chgData name="Clare Madgin" userId="c2b1d72c-4138-44d9-9404-37e89b42a657" providerId="ADAL" clId="{62B43869-20A7-4E35-985B-8802187C1776}" dt="2025-02-17T17:00:08.663" v="167" actId="478"/>
        <pc:sldMkLst>
          <pc:docMk/>
          <pc:sldMk cId="2275135234" sldId="432"/>
        </pc:sldMkLst>
        <pc:grpChg chg="del">
          <ac:chgData name="Clare Madgin" userId="c2b1d72c-4138-44d9-9404-37e89b42a657" providerId="ADAL" clId="{62B43869-20A7-4E35-985B-8802187C1776}" dt="2025-02-17T17:00:08.663" v="167" actId="478"/>
          <ac:grpSpMkLst>
            <pc:docMk/>
            <pc:sldMk cId="2275135234" sldId="432"/>
            <ac:grpSpMk id="3" creationId="{85765DB4-E104-C788-1AC2-0E45B79E2D5E}"/>
          </ac:grpSpMkLst>
        </pc:grpChg>
        <pc:picChg chg="topLvl">
          <ac:chgData name="Clare Madgin" userId="c2b1d72c-4138-44d9-9404-37e89b42a657" providerId="ADAL" clId="{62B43869-20A7-4E35-985B-8802187C1776}" dt="2025-02-17T17:00:08.663" v="167" actId="478"/>
          <ac:picMkLst>
            <pc:docMk/>
            <pc:sldMk cId="2275135234" sldId="432"/>
            <ac:picMk id="7" creationId="{829C9C14-9661-6A6A-1895-3F5CFBCB45A3}"/>
          </ac:picMkLst>
        </pc:picChg>
        <pc:picChg chg="del">
          <ac:chgData name="Clare Madgin" userId="c2b1d72c-4138-44d9-9404-37e89b42a657" providerId="ADAL" clId="{62B43869-20A7-4E35-985B-8802187C1776}" dt="2025-02-17T17:00:07.247" v="166" actId="478"/>
          <ac:picMkLst>
            <pc:docMk/>
            <pc:sldMk cId="2275135234" sldId="432"/>
            <ac:picMk id="8" creationId="{DBC61A3D-C47C-03BF-8B9D-F3DF56EA4955}"/>
          </ac:picMkLst>
        </pc:picChg>
        <pc:picChg chg="del topLvl">
          <ac:chgData name="Clare Madgin" userId="c2b1d72c-4138-44d9-9404-37e89b42a657" providerId="ADAL" clId="{62B43869-20A7-4E35-985B-8802187C1776}" dt="2025-02-17T17:00:08.663" v="167" actId="478"/>
          <ac:picMkLst>
            <pc:docMk/>
            <pc:sldMk cId="2275135234" sldId="432"/>
            <ac:picMk id="9" creationId="{92AF7022-29E4-A3B3-E81C-1CDA2363DE39}"/>
          </ac:picMkLst>
        </pc:picChg>
      </pc:sldChg>
      <pc:sldChg chg="delSp mod">
        <pc:chgData name="Clare Madgin" userId="c2b1d72c-4138-44d9-9404-37e89b42a657" providerId="ADAL" clId="{62B43869-20A7-4E35-985B-8802187C1776}" dt="2025-02-17T17:00:15.840" v="169" actId="478"/>
        <pc:sldMkLst>
          <pc:docMk/>
          <pc:sldMk cId="2083502592" sldId="433"/>
        </pc:sldMkLst>
        <pc:grpChg chg="del">
          <ac:chgData name="Clare Madgin" userId="c2b1d72c-4138-44d9-9404-37e89b42a657" providerId="ADAL" clId="{62B43869-20A7-4E35-985B-8802187C1776}" dt="2025-02-17T17:00:15.840" v="169" actId="478"/>
          <ac:grpSpMkLst>
            <pc:docMk/>
            <pc:sldMk cId="2083502592" sldId="433"/>
            <ac:grpSpMk id="3" creationId="{95BF5A54-04A9-4455-FFEE-DA641B67EF01}"/>
          </ac:grpSpMkLst>
        </pc:grpChg>
        <pc:picChg chg="topLvl">
          <ac:chgData name="Clare Madgin" userId="c2b1d72c-4138-44d9-9404-37e89b42a657" providerId="ADAL" clId="{62B43869-20A7-4E35-985B-8802187C1776}" dt="2025-02-17T17:00:15.840" v="169" actId="478"/>
          <ac:picMkLst>
            <pc:docMk/>
            <pc:sldMk cId="2083502592" sldId="433"/>
            <ac:picMk id="7" creationId="{0BDCEB1A-1454-34EE-8A52-1BF1F91F55AF}"/>
          </ac:picMkLst>
        </pc:picChg>
        <pc:picChg chg="del">
          <ac:chgData name="Clare Madgin" userId="c2b1d72c-4138-44d9-9404-37e89b42a657" providerId="ADAL" clId="{62B43869-20A7-4E35-985B-8802187C1776}" dt="2025-02-17T17:00:14.497" v="168" actId="478"/>
          <ac:picMkLst>
            <pc:docMk/>
            <pc:sldMk cId="2083502592" sldId="433"/>
            <ac:picMk id="8" creationId="{48989DB1-B6F0-CC3E-EBE8-AE4EFE6810AD}"/>
          </ac:picMkLst>
        </pc:picChg>
        <pc:picChg chg="del topLvl">
          <ac:chgData name="Clare Madgin" userId="c2b1d72c-4138-44d9-9404-37e89b42a657" providerId="ADAL" clId="{62B43869-20A7-4E35-985B-8802187C1776}" dt="2025-02-17T17:00:15.840" v="169" actId="478"/>
          <ac:picMkLst>
            <pc:docMk/>
            <pc:sldMk cId="2083502592" sldId="433"/>
            <ac:picMk id="9" creationId="{6FF0F1B5-86E0-89F6-8B7F-EE58A634B5A9}"/>
          </ac:picMkLst>
        </pc:picChg>
      </pc:sldChg>
      <pc:sldChg chg="delSp mod">
        <pc:chgData name="Clare Madgin" userId="c2b1d72c-4138-44d9-9404-37e89b42a657" providerId="ADAL" clId="{62B43869-20A7-4E35-985B-8802187C1776}" dt="2025-02-17T17:00:20.369" v="171" actId="478"/>
        <pc:sldMkLst>
          <pc:docMk/>
          <pc:sldMk cId="410893421" sldId="434"/>
        </pc:sldMkLst>
        <pc:grpChg chg="del">
          <ac:chgData name="Clare Madgin" userId="c2b1d72c-4138-44d9-9404-37e89b42a657" providerId="ADAL" clId="{62B43869-20A7-4E35-985B-8802187C1776}" dt="2025-02-17T17:00:20.369" v="171" actId="478"/>
          <ac:grpSpMkLst>
            <pc:docMk/>
            <pc:sldMk cId="410893421" sldId="434"/>
            <ac:grpSpMk id="3" creationId="{C752A0DD-579E-BF26-4076-E28AF81BE2FC}"/>
          </ac:grpSpMkLst>
        </pc:grpChg>
        <pc:picChg chg="topLvl">
          <ac:chgData name="Clare Madgin" userId="c2b1d72c-4138-44d9-9404-37e89b42a657" providerId="ADAL" clId="{62B43869-20A7-4E35-985B-8802187C1776}" dt="2025-02-17T17:00:20.369" v="171" actId="478"/>
          <ac:picMkLst>
            <pc:docMk/>
            <pc:sldMk cId="410893421" sldId="434"/>
            <ac:picMk id="7" creationId="{F9C54C91-F44C-2EBA-5B8C-3E4D4B21A46D}"/>
          </ac:picMkLst>
        </pc:picChg>
        <pc:picChg chg="del">
          <ac:chgData name="Clare Madgin" userId="c2b1d72c-4138-44d9-9404-37e89b42a657" providerId="ADAL" clId="{62B43869-20A7-4E35-985B-8802187C1776}" dt="2025-02-17T17:00:19.056" v="170" actId="478"/>
          <ac:picMkLst>
            <pc:docMk/>
            <pc:sldMk cId="410893421" sldId="434"/>
            <ac:picMk id="8" creationId="{AA3AD4A7-0013-7E71-D734-B426F94712AE}"/>
          </ac:picMkLst>
        </pc:picChg>
        <pc:picChg chg="del topLvl">
          <ac:chgData name="Clare Madgin" userId="c2b1d72c-4138-44d9-9404-37e89b42a657" providerId="ADAL" clId="{62B43869-20A7-4E35-985B-8802187C1776}" dt="2025-02-17T17:00:20.369" v="171" actId="478"/>
          <ac:picMkLst>
            <pc:docMk/>
            <pc:sldMk cId="410893421" sldId="434"/>
            <ac:picMk id="9" creationId="{41BA3AB7-599E-8AC8-904E-0454E0D571A8}"/>
          </ac:picMkLst>
        </pc:picChg>
      </pc:sldChg>
      <pc:sldChg chg="delSp modSp mod">
        <pc:chgData name="Clare Madgin" userId="c2b1d72c-4138-44d9-9404-37e89b42a657" providerId="ADAL" clId="{62B43869-20A7-4E35-985B-8802187C1776}" dt="2025-02-17T17:00:29.649" v="175" actId="20577"/>
        <pc:sldMkLst>
          <pc:docMk/>
          <pc:sldMk cId="1005945430" sldId="435"/>
        </pc:sldMkLst>
        <pc:grpChg chg="del">
          <ac:chgData name="Clare Madgin" userId="c2b1d72c-4138-44d9-9404-37e89b42a657" providerId="ADAL" clId="{62B43869-20A7-4E35-985B-8802187C1776}" dt="2025-02-17T17:00:25.444" v="173" actId="478"/>
          <ac:grpSpMkLst>
            <pc:docMk/>
            <pc:sldMk cId="1005945430" sldId="435"/>
            <ac:grpSpMk id="3" creationId="{0B8F06EA-BEFC-33E5-9BF1-A221FB080960}"/>
          </ac:grpSpMkLst>
        </pc:grpChg>
        <pc:graphicFrameChg chg="mod modGraphic">
          <ac:chgData name="Clare Madgin" userId="c2b1d72c-4138-44d9-9404-37e89b42a657" providerId="ADAL" clId="{62B43869-20A7-4E35-985B-8802187C1776}" dt="2025-02-17T17:00:29.649" v="175" actId="20577"/>
          <ac:graphicFrameMkLst>
            <pc:docMk/>
            <pc:sldMk cId="1005945430" sldId="435"/>
            <ac:graphicFrameMk id="4" creationId="{B6D16CB5-D367-7690-B00B-5FFC5C18C276}"/>
          </ac:graphicFrameMkLst>
        </pc:graphicFrameChg>
        <pc:picChg chg="topLvl">
          <ac:chgData name="Clare Madgin" userId="c2b1d72c-4138-44d9-9404-37e89b42a657" providerId="ADAL" clId="{62B43869-20A7-4E35-985B-8802187C1776}" dt="2025-02-17T17:00:25.444" v="173" actId="478"/>
          <ac:picMkLst>
            <pc:docMk/>
            <pc:sldMk cId="1005945430" sldId="435"/>
            <ac:picMk id="7" creationId="{DEA42A48-A7EB-AA24-984B-CE1E541F83A9}"/>
          </ac:picMkLst>
        </pc:picChg>
        <pc:picChg chg="del">
          <ac:chgData name="Clare Madgin" userId="c2b1d72c-4138-44d9-9404-37e89b42a657" providerId="ADAL" clId="{62B43869-20A7-4E35-985B-8802187C1776}" dt="2025-02-17T17:00:24.160" v="172" actId="478"/>
          <ac:picMkLst>
            <pc:docMk/>
            <pc:sldMk cId="1005945430" sldId="435"/>
            <ac:picMk id="8" creationId="{6135A717-4E4D-E30A-422F-7E89F4BA3872}"/>
          </ac:picMkLst>
        </pc:picChg>
        <pc:picChg chg="del topLvl">
          <ac:chgData name="Clare Madgin" userId="c2b1d72c-4138-44d9-9404-37e89b42a657" providerId="ADAL" clId="{62B43869-20A7-4E35-985B-8802187C1776}" dt="2025-02-17T17:00:25.444" v="173" actId="478"/>
          <ac:picMkLst>
            <pc:docMk/>
            <pc:sldMk cId="1005945430" sldId="435"/>
            <ac:picMk id="9" creationId="{3A69DD02-9E1C-D63D-1A3F-C26A588216AC}"/>
          </ac:picMkLst>
        </pc:picChg>
      </pc:sldChg>
      <pc:sldChg chg="delSp mod">
        <pc:chgData name="Clare Madgin" userId="c2b1d72c-4138-44d9-9404-37e89b42a657" providerId="ADAL" clId="{62B43869-20A7-4E35-985B-8802187C1776}" dt="2025-02-17T17:00:34.225" v="177" actId="478"/>
        <pc:sldMkLst>
          <pc:docMk/>
          <pc:sldMk cId="516339899" sldId="436"/>
        </pc:sldMkLst>
        <pc:grpChg chg="del">
          <ac:chgData name="Clare Madgin" userId="c2b1d72c-4138-44d9-9404-37e89b42a657" providerId="ADAL" clId="{62B43869-20A7-4E35-985B-8802187C1776}" dt="2025-02-17T17:00:34.225" v="177" actId="478"/>
          <ac:grpSpMkLst>
            <pc:docMk/>
            <pc:sldMk cId="516339899" sldId="436"/>
            <ac:grpSpMk id="3" creationId="{0A900403-9B84-FAC8-297E-1D1AB64029DF}"/>
          </ac:grpSpMkLst>
        </pc:grpChg>
        <pc:picChg chg="topLvl">
          <ac:chgData name="Clare Madgin" userId="c2b1d72c-4138-44d9-9404-37e89b42a657" providerId="ADAL" clId="{62B43869-20A7-4E35-985B-8802187C1776}" dt="2025-02-17T17:00:34.225" v="177" actId="478"/>
          <ac:picMkLst>
            <pc:docMk/>
            <pc:sldMk cId="516339899" sldId="436"/>
            <ac:picMk id="7" creationId="{478C5AFF-382E-C474-D9BD-B236BAA6B38F}"/>
          </ac:picMkLst>
        </pc:picChg>
        <pc:picChg chg="del">
          <ac:chgData name="Clare Madgin" userId="c2b1d72c-4138-44d9-9404-37e89b42a657" providerId="ADAL" clId="{62B43869-20A7-4E35-985B-8802187C1776}" dt="2025-02-17T17:00:32.640" v="176" actId="478"/>
          <ac:picMkLst>
            <pc:docMk/>
            <pc:sldMk cId="516339899" sldId="436"/>
            <ac:picMk id="8" creationId="{5A913112-5533-AA66-25E9-D7C98F0136AF}"/>
          </ac:picMkLst>
        </pc:picChg>
        <pc:picChg chg="del topLvl">
          <ac:chgData name="Clare Madgin" userId="c2b1d72c-4138-44d9-9404-37e89b42a657" providerId="ADAL" clId="{62B43869-20A7-4E35-985B-8802187C1776}" dt="2025-02-17T17:00:34.225" v="177" actId="478"/>
          <ac:picMkLst>
            <pc:docMk/>
            <pc:sldMk cId="516339899" sldId="436"/>
            <ac:picMk id="9" creationId="{C806FFF2-5DB7-488B-4A87-E62AED995408}"/>
          </ac:picMkLst>
        </pc:picChg>
      </pc:sldChg>
      <pc:sldChg chg="delSp mod">
        <pc:chgData name="Clare Madgin" userId="c2b1d72c-4138-44d9-9404-37e89b42a657" providerId="ADAL" clId="{62B43869-20A7-4E35-985B-8802187C1776}" dt="2025-02-17T17:00:40.544" v="179" actId="478"/>
        <pc:sldMkLst>
          <pc:docMk/>
          <pc:sldMk cId="98769072" sldId="437"/>
        </pc:sldMkLst>
        <pc:grpChg chg="del">
          <ac:chgData name="Clare Madgin" userId="c2b1d72c-4138-44d9-9404-37e89b42a657" providerId="ADAL" clId="{62B43869-20A7-4E35-985B-8802187C1776}" dt="2025-02-17T17:00:40.544" v="179" actId="478"/>
          <ac:grpSpMkLst>
            <pc:docMk/>
            <pc:sldMk cId="98769072" sldId="437"/>
            <ac:grpSpMk id="3" creationId="{56B73FE0-EC0C-01D6-511E-05F812B3B60C}"/>
          </ac:grpSpMkLst>
        </pc:grpChg>
        <pc:picChg chg="topLvl">
          <ac:chgData name="Clare Madgin" userId="c2b1d72c-4138-44d9-9404-37e89b42a657" providerId="ADAL" clId="{62B43869-20A7-4E35-985B-8802187C1776}" dt="2025-02-17T17:00:40.544" v="179" actId="478"/>
          <ac:picMkLst>
            <pc:docMk/>
            <pc:sldMk cId="98769072" sldId="437"/>
            <ac:picMk id="7" creationId="{821D9BA2-9D72-E2CE-14B0-B9CAC75FF57B}"/>
          </ac:picMkLst>
        </pc:picChg>
        <pc:picChg chg="del">
          <ac:chgData name="Clare Madgin" userId="c2b1d72c-4138-44d9-9404-37e89b42a657" providerId="ADAL" clId="{62B43869-20A7-4E35-985B-8802187C1776}" dt="2025-02-17T17:00:39.056" v="178" actId="478"/>
          <ac:picMkLst>
            <pc:docMk/>
            <pc:sldMk cId="98769072" sldId="437"/>
            <ac:picMk id="8" creationId="{7310A456-47DE-4C22-DE5D-0F1349B4E0E4}"/>
          </ac:picMkLst>
        </pc:picChg>
        <pc:picChg chg="del topLvl">
          <ac:chgData name="Clare Madgin" userId="c2b1d72c-4138-44d9-9404-37e89b42a657" providerId="ADAL" clId="{62B43869-20A7-4E35-985B-8802187C1776}" dt="2025-02-17T17:00:40.544" v="179" actId="478"/>
          <ac:picMkLst>
            <pc:docMk/>
            <pc:sldMk cId="98769072" sldId="437"/>
            <ac:picMk id="9" creationId="{4ADBB7CD-2760-1400-FF48-FE48AD150241}"/>
          </ac:picMkLst>
        </pc:picChg>
      </pc:sldChg>
      <pc:sldChg chg="delSp mod">
        <pc:chgData name="Clare Madgin" userId="c2b1d72c-4138-44d9-9404-37e89b42a657" providerId="ADAL" clId="{62B43869-20A7-4E35-985B-8802187C1776}" dt="2025-02-17T17:00:45.266" v="181" actId="478"/>
        <pc:sldMkLst>
          <pc:docMk/>
          <pc:sldMk cId="4003730697" sldId="438"/>
        </pc:sldMkLst>
        <pc:grpChg chg="del">
          <ac:chgData name="Clare Madgin" userId="c2b1d72c-4138-44d9-9404-37e89b42a657" providerId="ADAL" clId="{62B43869-20A7-4E35-985B-8802187C1776}" dt="2025-02-17T17:00:45.266" v="181" actId="478"/>
          <ac:grpSpMkLst>
            <pc:docMk/>
            <pc:sldMk cId="4003730697" sldId="438"/>
            <ac:grpSpMk id="3" creationId="{1AC47C48-D892-7412-E603-37C4568E096C}"/>
          </ac:grpSpMkLst>
        </pc:grpChg>
        <pc:picChg chg="topLvl">
          <ac:chgData name="Clare Madgin" userId="c2b1d72c-4138-44d9-9404-37e89b42a657" providerId="ADAL" clId="{62B43869-20A7-4E35-985B-8802187C1776}" dt="2025-02-17T17:00:45.266" v="181" actId="478"/>
          <ac:picMkLst>
            <pc:docMk/>
            <pc:sldMk cId="4003730697" sldId="438"/>
            <ac:picMk id="7" creationId="{D7C7836D-8806-BF21-5B02-1E6CDF4A63C1}"/>
          </ac:picMkLst>
        </pc:picChg>
        <pc:picChg chg="del">
          <ac:chgData name="Clare Madgin" userId="c2b1d72c-4138-44d9-9404-37e89b42a657" providerId="ADAL" clId="{62B43869-20A7-4E35-985B-8802187C1776}" dt="2025-02-17T17:00:43.392" v="180" actId="478"/>
          <ac:picMkLst>
            <pc:docMk/>
            <pc:sldMk cId="4003730697" sldId="438"/>
            <ac:picMk id="8" creationId="{D1812D5C-7FC3-E2CE-2EB5-F31A7D570651}"/>
          </ac:picMkLst>
        </pc:picChg>
        <pc:picChg chg="del topLvl">
          <ac:chgData name="Clare Madgin" userId="c2b1d72c-4138-44d9-9404-37e89b42a657" providerId="ADAL" clId="{62B43869-20A7-4E35-985B-8802187C1776}" dt="2025-02-17T17:00:45.266" v="181" actId="478"/>
          <ac:picMkLst>
            <pc:docMk/>
            <pc:sldMk cId="4003730697" sldId="438"/>
            <ac:picMk id="9" creationId="{392015ED-D1B7-5B06-D7FC-940712D9CE6E}"/>
          </ac:picMkLst>
        </pc:picChg>
      </pc:sldChg>
      <pc:sldChg chg="delSp mod">
        <pc:chgData name="Clare Madgin" userId="c2b1d72c-4138-44d9-9404-37e89b42a657" providerId="ADAL" clId="{62B43869-20A7-4E35-985B-8802187C1776}" dt="2025-02-17T17:00:49.967" v="183" actId="478"/>
        <pc:sldMkLst>
          <pc:docMk/>
          <pc:sldMk cId="4063476252" sldId="439"/>
        </pc:sldMkLst>
        <pc:grpChg chg="del">
          <ac:chgData name="Clare Madgin" userId="c2b1d72c-4138-44d9-9404-37e89b42a657" providerId="ADAL" clId="{62B43869-20A7-4E35-985B-8802187C1776}" dt="2025-02-17T17:00:49.967" v="183" actId="478"/>
          <ac:grpSpMkLst>
            <pc:docMk/>
            <pc:sldMk cId="4063476252" sldId="439"/>
            <ac:grpSpMk id="3" creationId="{9B34681D-86C5-65CB-CB6E-5CF9B6C41172}"/>
          </ac:grpSpMkLst>
        </pc:grpChg>
        <pc:picChg chg="topLvl">
          <ac:chgData name="Clare Madgin" userId="c2b1d72c-4138-44d9-9404-37e89b42a657" providerId="ADAL" clId="{62B43869-20A7-4E35-985B-8802187C1776}" dt="2025-02-17T17:00:49.967" v="183" actId="478"/>
          <ac:picMkLst>
            <pc:docMk/>
            <pc:sldMk cId="4063476252" sldId="439"/>
            <ac:picMk id="7" creationId="{C5E490D2-86F4-E94A-6F7A-86330ACAB517}"/>
          </ac:picMkLst>
        </pc:picChg>
        <pc:picChg chg="del">
          <ac:chgData name="Clare Madgin" userId="c2b1d72c-4138-44d9-9404-37e89b42a657" providerId="ADAL" clId="{62B43869-20A7-4E35-985B-8802187C1776}" dt="2025-02-17T17:00:48.448" v="182" actId="478"/>
          <ac:picMkLst>
            <pc:docMk/>
            <pc:sldMk cId="4063476252" sldId="439"/>
            <ac:picMk id="8" creationId="{9B3A2F41-2805-8619-8F0F-3BBF8F4B752E}"/>
          </ac:picMkLst>
        </pc:picChg>
        <pc:picChg chg="del topLvl">
          <ac:chgData name="Clare Madgin" userId="c2b1d72c-4138-44d9-9404-37e89b42a657" providerId="ADAL" clId="{62B43869-20A7-4E35-985B-8802187C1776}" dt="2025-02-17T17:00:49.967" v="183" actId="478"/>
          <ac:picMkLst>
            <pc:docMk/>
            <pc:sldMk cId="4063476252" sldId="439"/>
            <ac:picMk id="9" creationId="{3CA34E54-EEE1-8548-A678-043B1F51DDE7}"/>
          </ac:picMkLst>
        </pc:picChg>
      </pc:sldChg>
      <pc:sldChg chg="delSp mod">
        <pc:chgData name="Clare Madgin" userId="c2b1d72c-4138-44d9-9404-37e89b42a657" providerId="ADAL" clId="{62B43869-20A7-4E35-985B-8802187C1776}" dt="2025-02-17T17:00:54.398" v="185" actId="478"/>
        <pc:sldMkLst>
          <pc:docMk/>
          <pc:sldMk cId="3137126482" sldId="440"/>
        </pc:sldMkLst>
        <pc:grpChg chg="del">
          <ac:chgData name="Clare Madgin" userId="c2b1d72c-4138-44d9-9404-37e89b42a657" providerId="ADAL" clId="{62B43869-20A7-4E35-985B-8802187C1776}" dt="2025-02-17T17:00:54.398" v="185" actId="478"/>
          <ac:grpSpMkLst>
            <pc:docMk/>
            <pc:sldMk cId="3137126482" sldId="440"/>
            <ac:grpSpMk id="3" creationId="{B75F6807-C3E8-B0A2-2C2A-E994F48874E2}"/>
          </ac:grpSpMkLst>
        </pc:grpChg>
        <pc:picChg chg="topLvl">
          <ac:chgData name="Clare Madgin" userId="c2b1d72c-4138-44d9-9404-37e89b42a657" providerId="ADAL" clId="{62B43869-20A7-4E35-985B-8802187C1776}" dt="2025-02-17T17:00:54.398" v="185" actId="478"/>
          <ac:picMkLst>
            <pc:docMk/>
            <pc:sldMk cId="3137126482" sldId="440"/>
            <ac:picMk id="7" creationId="{76B53807-AE76-DD33-ABE8-FC0B2FEFD8FF}"/>
          </ac:picMkLst>
        </pc:picChg>
        <pc:picChg chg="del">
          <ac:chgData name="Clare Madgin" userId="c2b1d72c-4138-44d9-9404-37e89b42a657" providerId="ADAL" clId="{62B43869-20A7-4E35-985B-8802187C1776}" dt="2025-02-17T17:00:52.822" v="184" actId="478"/>
          <ac:picMkLst>
            <pc:docMk/>
            <pc:sldMk cId="3137126482" sldId="440"/>
            <ac:picMk id="8" creationId="{0698DF9C-8902-6A6A-9E14-32C08A12A55E}"/>
          </ac:picMkLst>
        </pc:picChg>
        <pc:picChg chg="del topLvl">
          <ac:chgData name="Clare Madgin" userId="c2b1d72c-4138-44d9-9404-37e89b42a657" providerId="ADAL" clId="{62B43869-20A7-4E35-985B-8802187C1776}" dt="2025-02-17T17:00:54.398" v="185" actId="478"/>
          <ac:picMkLst>
            <pc:docMk/>
            <pc:sldMk cId="3137126482" sldId="440"/>
            <ac:picMk id="9" creationId="{C52CF9D6-011E-297B-13EA-F967EADEDCA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3A7DCA-88AD-4563-A73C-96ACEAD30B2B}" type="datetimeFigureOut">
              <a:rPr lang="en-GB" smtClean="0"/>
              <a:t>17/02/2025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BD4110-DF7C-4CE3-A8B2-09714067DEB2}" type="slidenum">
              <a:rPr lang="en-GB" smtClean="0"/>
              <a:t>‹#›</a:t>
            </a:fld>
            <a:endParaRPr lang="en-GB" dirty="0"/>
          </a:p>
        </p:txBody>
      </p:sp>
    </p:spTree>
    <p:extLst>
      <p:ext uri="{BB962C8B-B14F-4D97-AF65-F5344CB8AC3E}">
        <p14:creationId xmlns:p14="http://schemas.microsoft.com/office/powerpoint/2010/main" val="2297429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B3D47-AE95-4E5B-8C83-99550FA98D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40F76EB-736D-4F05-8977-16EB23452F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6C143B9-CBDD-4AE9-8B91-920E35913BB0}"/>
              </a:ext>
            </a:extLst>
          </p:cNvPr>
          <p:cNvSpPr>
            <a:spLocks noGrp="1"/>
          </p:cNvSpPr>
          <p:nvPr>
            <p:ph type="dt" sz="half" idx="10"/>
          </p:nvPr>
        </p:nvSpPr>
        <p:spPr/>
        <p:txBody>
          <a:bodyPr/>
          <a:lstStyle/>
          <a:p>
            <a:fld id="{199F8BB6-93D4-4DCE-BB64-4347D6AFBC0E}" type="datetimeFigureOut">
              <a:rPr lang="en-GB" smtClean="0"/>
              <a:t>17/02/2025</a:t>
            </a:fld>
            <a:endParaRPr lang="en-GB" dirty="0"/>
          </a:p>
        </p:txBody>
      </p:sp>
      <p:sp>
        <p:nvSpPr>
          <p:cNvPr id="5" name="Footer Placeholder 4">
            <a:extLst>
              <a:ext uri="{FF2B5EF4-FFF2-40B4-BE49-F238E27FC236}">
                <a16:creationId xmlns:a16="http://schemas.microsoft.com/office/drawing/2014/main" id="{20CF1FB5-F1A8-4663-B562-0EC7DD618C8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82AA3D0-D26C-400B-A03E-C73E2489CFAE}"/>
              </a:ext>
            </a:extLst>
          </p:cNvPr>
          <p:cNvSpPr>
            <a:spLocks noGrp="1"/>
          </p:cNvSpPr>
          <p:nvPr>
            <p:ph type="sldNum" sz="quarter" idx="12"/>
          </p:nvPr>
        </p:nvSpPr>
        <p:spPr/>
        <p:txBody>
          <a:bodyPr/>
          <a:lstStyle/>
          <a:p>
            <a:fld id="{69CAC748-F979-4B2E-BAD0-E4C7846F8AE6}" type="slidenum">
              <a:rPr lang="en-GB" smtClean="0"/>
              <a:t>‹#›</a:t>
            </a:fld>
            <a:endParaRPr lang="en-GB" dirty="0"/>
          </a:p>
        </p:txBody>
      </p:sp>
    </p:spTree>
    <p:extLst>
      <p:ext uri="{BB962C8B-B14F-4D97-AF65-F5344CB8AC3E}">
        <p14:creationId xmlns:p14="http://schemas.microsoft.com/office/powerpoint/2010/main" val="3493440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12C00-0A33-4DA4-B88B-F19F603115C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7992C67-9461-4E28-B312-C3F4774BB0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93DFD71-0945-4530-8E78-B22B18D61B1B}"/>
              </a:ext>
            </a:extLst>
          </p:cNvPr>
          <p:cNvSpPr>
            <a:spLocks noGrp="1"/>
          </p:cNvSpPr>
          <p:nvPr>
            <p:ph type="dt" sz="half" idx="10"/>
          </p:nvPr>
        </p:nvSpPr>
        <p:spPr/>
        <p:txBody>
          <a:bodyPr/>
          <a:lstStyle/>
          <a:p>
            <a:fld id="{199F8BB6-93D4-4DCE-BB64-4347D6AFBC0E}" type="datetimeFigureOut">
              <a:rPr lang="en-GB" smtClean="0"/>
              <a:t>17/02/2025</a:t>
            </a:fld>
            <a:endParaRPr lang="en-GB" dirty="0"/>
          </a:p>
        </p:txBody>
      </p:sp>
      <p:sp>
        <p:nvSpPr>
          <p:cNvPr id="5" name="Footer Placeholder 4">
            <a:extLst>
              <a:ext uri="{FF2B5EF4-FFF2-40B4-BE49-F238E27FC236}">
                <a16:creationId xmlns:a16="http://schemas.microsoft.com/office/drawing/2014/main" id="{2E949FB2-8A15-4B15-A88A-E8FA337356E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A380F4C-B0B5-44D6-B98B-E9C73A74F47A}"/>
              </a:ext>
            </a:extLst>
          </p:cNvPr>
          <p:cNvSpPr>
            <a:spLocks noGrp="1"/>
          </p:cNvSpPr>
          <p:nvPr>
            <p:ph type="sldNum" sz="quarter" idx="12"/>
          </p:nvPr>
        </p:nvSpPr>
        <p:spPr/>
        <p:txBody>
          <a:bodyPr/>
          <a:lstStyle/>
          <a:p>
            <a:fld id="{69CAC748-F979-4B2E-BAD0-E4C7846F8AE6}" type="slidenum">
              <a:rPr lang="en-GB" smtClean="0"/>
              <a:t>‹#›</a:t>
            </a:fld>
            <a:endParaRPr lang="en-GB" dirty="0"/>
          </a:p>
        </p:txBody>
      </p:sp>
    </p:spTree>
    <p:extLst>
      <p:ext uri="{BB962C8B-B14F-4D97-AF65-F5344CB8AC3E}">
        <p14:creationId xmlns:p14="http://schemas.microsoft.com/office/powerpoint/2010/main" val="1039414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79E181-E58C-4411-87DC-E399DE7881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70BF9C4-03B0-43CB-8D34-2262CE82A3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5CC64D-BA8A-42CD-9C69-B4BD696823A6}"/>
              </a:ext>
            </a:extLst>
          </p:cNvPr>
          <p:cNvSpPr>
            <a:spLocks noGrp="1"/>
          </p:cNvSpPr>
          <p:nvPr>
            <p:ph type="dt" sz="half" idx="10"/>
          </p:nvPr>
        </p:nvSpPr>
        <p:spPr/>
        <p:txBody>
          <a:bodyPr/>
          <a:lstStyle/>
          <a:p>
            <a:fld id="{199F8BB6-93D4-4DCE-BB64-4347D6AFBC0E}" type="datetimeFigureOut">
              <a:rPr lang="en-GB" smtClean="0"/>
              <a:t>17/02/2025</a:t>
            </a:fld>
            <a:endParaRPr lang="en-GB" dirty="0"/>
          </a:p>
        </p:txBody>
      </p:sp>
      <p:sp>
        <p:nvSpPr>
          <p:cNvPr id="5" name="Footer Placeholder 4">
            <a:extLst>
              <a:ext uri="{FF2B5EF4-FFF2-40B4-BE49-F238E27FC236}">
                <a16:creationId xmlns:a16="http://schemas.microsoft.com/office/drawing/2014/main" id="{A7545FD6-B756-4883-8BBA-B9BD41CA9A3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E9AAB1A-4FA1-48F3-A1B0-C307BCE79013}"/>
              </a:ext>
            </a:extLst>
          </p:cNvPr>
          <p:cNvSpPr>
            <a:spLocks noGrp="1"/>
          </p:cNvSpPr>
          <p:nvPr>
            <p:ph type="sldNum" sz="quarter" idx="12"/>
          </p:nvPr>
        </p:nvSpPr>
        <p:spPr/>
        <p:txBody>
          <a:bodyPr/>
          <a:lstStyle/>
          <a:p>
            <a:fld id="{69CAC748-F979-4B2E-BAD0-E4C7846F8AE6}" type="slidenum">
              <a:rPr lang="en-GB" smtClean="0"/>
              <a:t>‹#›</a:t>
            </a:fld>
            <a:endParaRPr lang="en-GB" dirty="0"/>
          </a:p>
        </p:txBody>
      </p:sp>
    </p:spTree>
    <p:extLst>
      <p:ext uri="{BB962C8B-B14F-4D97-AF65-F5344CB8AC3E}">
        <p14:creationId xmlns:p14="http://schemas.microsoft.com/office/powerpoint/2010/main" val="2554419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92AAA-FD60-47BE-9A3B-C9D7A9B8A9B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7202CD8-468A-4A1D-9940-87285F7EB5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67CF41-AE6F-4258-82EE-96DA047AF210}"/>
              </a:ext>
            </a:extLst>
          </p:cNvPr>
          <p:cNvSpPr>
            <a:spLocks noGrp="1"/>
          </p:cNvSpPr>
          <p:nvPr>
            <p:ph type="dt" sz="half" idx="10"/>
          </p:nvPr>
        </p:nvSpPr>
        <p:spPr/>
        <p:txBody>
          <a:bodyPr/>
          <a:lstStyle/>
          <a:p>
            <a:fld id="{199F8BB6-93D4-4DCE-BB64-4347D6AFBC0E}" type="datetimeFigureOut">
              <a:rPr lang="en-GB" smtClean="0"/>
              <a:t>17/02/2025</a:t>
            </a:fld>
            <a:endParaRPr lang="en-GB" dirty="0"/>
          </a:p>
        </p:txBody>
      </p:sp>
      <p:sp>
        <p:nvSpPr>
          <p:cNvPr id="5" name="Footer Placeholder 4">
            <a:extLst>
              <a:ext uri="{FF2B5EF4-FFF2-40B4-BE49-F238E27FC236}">
                <a16:creationId xmlns:a16="http://schemas.microsoft.com/office/drawing/2014/main" id="{70CFF67A-2321-4B10-A437-08BDB9ACF01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1E326E2-035A-4092-8132-66947D32C2A9}"/>
              </a:ext>
            </a:extLst>
          </p:cNvPr>
          <p:cNvSpPr>
            <a:spLocks noGrp="1"/>
          </p:cNvSpPr>
          <p:nvPr>
            <p:ph type="sldNum" sz="quarter" idx="12"/>
          </p:nvPr>
        </p:nvSpPr>
        <p:spPr/>
        <p:txBody>
          <a:bodyPr/>
          <a:lstStyle/>
          <a:p>
            <a:fld id="{69CAC748-F979-4B2E-BAD0-E4C7846F8AE6}" type="slidenum">
              <a:rPr lang="en-GB" smtClean="0"/>
              <a:t>‹#›</a:t>
            </a:fld>
            <a:endParaRPr lang="en-GB" dirty="0"/>
          </a:p>
        </p:txBody>
      </p:sp>
    </p:spTree>
    <p:extLst>
      <p:ext uri="{BB962C8B-B14F-4D97-AF65-F5344CB8AC3E}">
        <p14:creationId xmlns:p14="http://schemas.microsoft.com/office/powerpoint/2010/main" val="1279657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154AE-6AA5-4ECC-B2E8-F410B18E40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3F2B63C-9FA1-4558-9D10-2A429F52B5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47043B-F878-4D7E-8923-E5480F651BF3}"/>
              </a:ext>
            </a:extLst>
          </p:cNvPr>
          <p:cNvSpPr>
            <a:spLocks noGrp="1"/>
          </p:cNvSpPr>
          <p:nvPr>
            <p:ph type="dt" sz="half" idx="10"/>
          </p:nvPr>
        </p:nvSpPr>
        <p:spPr/>
        <p:txBody>
          <a:bodyPr/>
          <a:lstStyle/>
          <a:p>
            <a:fld id="{199F8BB6-93D4-4DCE-BB64-4347D6AFBC0E}" type="datetimeFigureOut">
              <a:rPr lang="en-GB" smtClean="0"/>
              <a:t>17/02/2025</a:t>
            </a:fld>
            <a:endParaRPr lang="en-GB" dirty="0"/>
          </a:p>
        </p:txBody>
      </p:sp>
      <p:sp>
        <p:nvSpPr>
          <p:cNvPr id="5" name="Footer Placeholder 4">
            <a:extLst>
              <a:ext uri="{FF2B5EF4-FFF2-40B4-BE49-F238E27FC236}">
                <a16:creationId xmlns:a16="http://schemas.microsoft.com/office/drawing/2014/main" id="{DC8266BB-48AB-46BA-B258-90285F04E30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441581D-F6A9-4AA1-8E6B-CE8F45C6F042}"/>
              </a:ext>
            </a:extLst>
          </p:cNvPr>
          <p:cNvSpPr>
            <a:spLocks noGrp="1"/>
          </p:cNvSpPr>
          <p:nvPr>
            <p:ph type="sldNum" sz="quarter" idx="12"/>
          </p:nvPr>
        </p:nvSpPr>
        <p:spPr/>
        <p:txBody>
          <a:bodyPr/>
          <a:lstStyle/>
          <a:p>
            <a:fld id="{69CAC748-F979-4B2E-BAD0-E4C7846F8AE6}" type="slidenum">
              <a:rPr lang="en-GB" smtClean="0"/>
              <a:t>‹#›</a:t>
            </a:fld>
            <a:endParaRPr lang="en-GB" dirty="0"/>
          </a:p>
        </p:txBody>
      </p:sp>
    </p:spTree>
    <p:extLst>
      <p:ext uri="{BB962C8B-B14F-4D97-AF65-F5344CB8AC3E}">
        <p14:creationId xmlns:p14="http://schemas.microsoft.com/office/powerpoint/2010/main" val="2808879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3B125-D232-498C-93B9-698E95B08DF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40D8E68-9426-46D7-ADA7-0631E830CB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ECA7B0D-4817-4863-BF05-D0E614F5E2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40C5C64-CCF8-4F37-BCCC-6CBBF16837AB}"/>
              </a:ext>
            </a:extLst>
          </p:cNvPr>
          <p:cNvSpPr>
            <a:spLocks noGrp="1"/>
          </p:cNvSpPr>
          <p:nvPr>
            <p:ph type="dt" sz="half" idx="10"/>
          </p:nvPr>
        </p:nvSpPr>
        <p:spPr/>
        <p:txBody>
          <a:bodyPr/>
          <a:lstStyle/>
          <a:p>
            <a:fld id="{199F8BB6-93D4-4DCE-BB64-4347D6AFBC0E}" type="datetimeFigureOut">
              <a:rPr lang="en-GB" smtClean="0"/>
              <a:t>17/02/2025</a:t>
            </a:fld>
            <a:endParaRPr lang="en-GB" dirty="0"/>
          </a:p>
        </p:txBody>
      </p:sp>
      <p:sp>
        <p:nvSpPr>
          <p:cNvPr id="6" name="Footer Placeholder 5">
            <a:extLst>
              <a:ext uri="{FF2B5EF4-FFF2-40B4-BE49-F238E27FC236}">
                <a16:creationId xmlns:a16="http://schemas.microsoft.com/office/drawing/2014/main" id="{A460A5F3-F54D-49A3-B788-66B1324AF23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32A2287-C1D2-45D6-B567-C049AC7C90CA}"/>
              </a:ext>
            </a:extLst>
          </p:cNvPr>
          <p:cNvSpPr>
            <a:spLocks noGrp="1"/>
          </p:cNvSpPr>
          <p:nvPr>
            <p:ph type="sldNum" sz="quarter" idx="12"/>
          </p:nvPr>
        </p:nvSpPr>
        <p:spPr/>
        <p:txBody>
          <a:bodyPr/>
          <a:lstStyle/>
          <a:p>
            <a:fld id="{69CAC748-F979-4B2E-BAD0-E4C7846F8AE6}" type="slidenum">
              <a:rPr lang="en-GB" smtClean="0"/>
              <a:t>‹#›</a:t>
            </a:fld>
            <a:endParaRPr lang="en-GB" dirty="0"/>
          </a:p>
        </p:txBody>
      </p:sp>
    </p:spTree>
    <p:extLst>
      <p:ext uri="{BB962C8B-B14F-4D97-AF65-F5344CB8AC3E}">
        <p14:creationId xmlns:p14="http://schemas.microsoft.com/office/powerpoint/2010/main" val="1944621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F425F-4757-446B-8DC0-2CA28B98781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C358929-BE34-4EDC-BE23-2444BC5113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F05613-1E9E-4666-88E0-778F04D764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19A0E2F-6DAE-47CF-BEB2-2CCECA13CF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8A3765-7C2A-42B0-A0F7-B25A98C9159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C69A1EA-88F9-4BE4-8939-DD75AF5A8414}"/>
              </a:ext>
            </a:extLst>
          </p:cNvPr>
          <p:cNvSpPr>
            <a:spLocks noGrp="1"/>
          </p:cNvSpPr>
          <p:nvPr>
            <p:ph type="dt" sz="half" idx="10"/>
          </p:nvPr>
        </p:nvSpPr>
        <p:spPr/>
        <p:txBody>
          <a:bodyPr/>
          <a:lstStyle/>
          <a:p>
            <a:fld id="{199F8BB6-93D4-4DCE-BB64-4347D6AFBC0E}" type="datetimeFigureOut">
              <a:rPr lang="en-GB" smtClean="0"/>
              <a:t>17/02/2025</a:t>
            </a:fld>
            <a:endParaRPr lang="en-GB" dirty="0"/>
          </a:p>
        </p:txBody>
      </p:sp>
      <p:sp>
        <p:nvSpPr>
          <p:cNvPr id="8" name="Footer Placeholder 7">
            <a:extLst>
              <a:ext uri="{FF2B5EF4-FFF2-40B4-BE49-F238E27FC236}">
                <a16:creationId xmlns:a16="http://schemas.microsoft.com/office/drawing/2014/main" id="{23C047D0-1B3B-44CD-94CD-13654032D4DF}"/>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C3E74323-FB05-4F6B-8D0D-46F90933B4FA}"/>
              </a:ext>
            </a:extLst>
          </p:cNvPr>
          <p:cNvSpPr>
            <a:spLocks noGrp="1"/>
          </p:cNvSpPr>
          <p:nvPr>
            <p:ph type="sldNum" sz="quarter" idx="12"/>
          </p:nvPr>
        </p:nvSpPr>
        <p:spPr/>
        <p:txBody>
          <a:bodyPr/>
          <a:lstStyle/>
          <a:p>
            <a:fld id="{69CAC748-F979-4B2E-BAD0-E4C7846F8AE6}" type="slidenum">
              <a:rPr lang="en-GB" smtClean="0"/>
              <a:t>‹#›</a:t>
            </a:fld>
            <a:endParaRPr lang="en-GB" dirty="0"/>
          </a:p>
        </p:txBody>
      </p:sp>
    </p:spTree>
    <p:extLst>
      <p:ext uri="{BB962C8B-B14F-4D97-AF65-F5344CB8AC3E}">
        <p14:creationId xmlns:p14="http://schemas.microsoft.com/office/powerpoint/2010/main" val="828186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9728B-C282-46C5-8EC3-71D68F41BA8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0560FE0-E18D-4CE4-9A59-63A484B615B7}"/>
              </a:ext>
            </a:extLst>
          </p:cNvPr>
          <p:cNvSpPr>
            <a:spLocks noGrp="1"/>
          </p:cNvSpPr>
          <p:nvPr>
            <p:ph type="dt" sz="half" idx="10"/>
          </p:nvPr>
        </p:nvSpPr>
        <p:spPr/>
        <p:txBody>
          <a:bodyPr/>
          <a:lstStyle/>
          <a:p>
            <a:fld id="{199F8BB6-93D4-4DCE-BB64-4347D6AFBC0E}" type="datetimeFigureOut">
              <a:rPr lang="en-GB" smtClean="0"/>
              <a:t>17/02/2025</a:t>
            </a:fld>
            <a:endParaRPr lang="en-GB" dirty="0"/>
          </a:p>
        </p:txBody>
      </p:sp>
      <p:sp>
        <p:nvSpPr>
          <p:cNvPr id="4" name="Footer Placeholder 3">
            <a:extLst>
              <a:ext uri="{FF2B5EF4-FFF2-40B4-BE49-F238E27FC236}">
                <a16:creationId xmlns:a16="http://schemas.microsoft.com/office/drawing/2014/main" id="{B1954483-C97E-45FC-A21E-0B1A44B66DC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5F93BE8F-7D1B-467D-8282-9C268A563E1D}"/>
              </a:ext>
            </a:extLst>
          </p:cNvPr>
          <p:cNvSpPr>
            <a:spLocks noGrp="1"/>
          </p:cNvSpPr>
          <p:nvPr>
            <p:ph type="sldNum" sz="quarter" idx="12"/>
          </p:nvPr>
        </p:nvSpPr>
        <p:spPr/>
        <p:txBody>
          <a:bodyPr/>
          <a:lstStyle/>
          <a:p>
            <a:fld id="{69CAC748-F979-4B2E-BAD0-E4C7846F8AE6}" type="slidenum">
              <a:rPr lang="en-GB" smtClean="0"/>
              <a:t>‹#›</a:t>
            </a:fld>
            <a:endParaRPr lang="en-GB" dirty="0"/>
          </a:p>
        </p:txBody>
      </p:sp>
    </p:spTree>
    <p:extLst>
      <p:ext uri="{BB962C8B-B14F-4D97-AF65-F5344CB8AC3E}">
        <p14:creationId xmlns:p14="http://schemas.microsoft.com/office/powerpoint/2010/main" val="1016242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E4E2FE-C87F-4BF3-9BBF-13FDB4DEF0CB}"/>
              </a:ext>
            </a:extLst>
          </p:cNvPr>
          <p:cNvSpPr>
            <a:spLocks noGrp="1"/>
          </p:cNvSpPr>
          <p:nvPr>
            <p:ph type="dt" sz="half" idx="10"/>
          </p:nvPr>
        </p:nvSpPr>
        <p:spPr/>
        <p:txBody>
          <a:bodyPr/>
          <a:lstStyle/>
          <a:p>
            <a:fld id="{199F8BB6-93D4-4DCE-BB64-4347D6AFBC0E}" type="datetimeFigureOut">
              <a:rPr lang="en-GB" smtClean="0"/>
              <a:t>17/02/2025</a:t>
            </a:fld>
            <a:endParaRPr lang="en-GB" dirty="0"/>
          </a:p>
        </p:txBody>
      </p:sp>
      <p:sp>
        <p:nvSpPr>
          <p:cNvPr id="3" name="Footer Placeholder 2">
            <a:extLst>
              <a:ext uri="{FF2B5EF4-FFF2-40B4-BE49-F238E27FC236}">
                <a16:creationId xmlns:a16="http://schemas.microsoft.com/office/drawing/2014/main" id="{A9D3E82E-6CC4-48A9-A59D-F4D5D76F6636}"/>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673E16E4-36AB-468A-9B63-887217955C29}"/>
              </a:ext>
            </a:extLst>
          </p:cNvPr>
          <p:cNvSpPr>
            <a:spLocks noGrp="1"/>
          </p:cNvSpPr>
          <p:nvPr>
            <p:ph type="sldNum" sz="quarter" idx="12"/>
          </p:nvPr>
        </p:nvSpPr>
        <p:spPr/>
        <p:txBody>
          <a:bodyPr/>
          <a:lstStyle/>
          <a:p>
            <a:fld id="{69CAC748-F979-4B2E-BAD0-E4C7846F8AE6}" type="slidenum">
              <a:rPr lang="en-GB" smtClean="0"/>
              <a:t>‹#›</a:t>
            </a:fld>
            <a:endParaRPr lang="en-GB" dirty="0"/>
          </a:p>
        </p:txBody>
      </p:sp>
    </p:spTree>
    <p:extLst>
      <p:ext uri="{BB962C8B-B14F-4D97-AF65-F5344CB8AC3E}">
        <p14:creationId xmlns:p14="http://schemas.microsoft.com/office/powerpoint/2010/main" val="4170773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218DA-4DB4-4427-82E0-405483423D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B5DF75F-BC37-4D69-871F-EF59453244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AC08E86-EE11-43A3-8CBE-308571665D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4CEB00-9E4F-4B99-8A43-7D4C986B9D20}"/>
              </a:ext>
            </a:extLst>
          </p:cNvPr>
          <p:cNvSpPr>
            <a:spLocks noGrp="1"/>
          </p:cNvSpPr>
          <p:nvPr>
            <p:ph type="dt" sz="half" idx="10"/>
          </p:nvPr>
        </p:nvSpPr>
        <p:spPr/>
        <p:txBody>
          <a:bodyPr/>
          <a:lstStyle/>
          <a:p>
            <a:fld id="{199F8BB6-93D4-4DCE-BB64-4347D6AFBC0E}" type="datetimeFigureOut">
              <a:rPr lang="en-GB" smtClean="0"/>
              <a:t>17/02/2025</a:t>
            </a:fld>
            <a:endParaRPr lang="en-GB" dirty="0"/>
          </a:p>
        </p:txBody>
      </p:sp>
      <p:sp>
        <p:nvSpPr>
          <p:cNvPr id="6" name="Footer Placeholder 5">
            <a:extLst>
              <a:ext uri="{FF2B5EF4-FFF2-40B4-BE49-F238E27FC236}">
                <a16:creationId xmlns:a16="http://schemas.microsoft.com/office/drawing/2014/main" id="{BEB51E01-572E-496E-BD41-2D59724503A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2B1CD37-3803-49B2-B457-65D2FD2E4AF1}"/>
              </a:ext>
            </a:extLst>
          </p:cNvPr>
          <p:cNvSpPr>
            <a:spLocks noGrp="1"/>
          </p:cNvSpPr>
          <p:nvPr>
            <p:ph type="sldNum" sz="quarter" idx="12"/>
          </p:nvPr>
        </p:nvSpPr>
        <p:spPr/>
        <p:txBody>
          <a:bodyPr/>
          <a:lstStyle/>
          <a:p>
            <a:fld id="{69CAC748-F979-4B2E-BAD0-E4C7846F8AE6}" type="slidenum">
              <a:rPr lang="en-GB" smtClean="0"/>
              <a:t>‹#›</a:t>
            </a:fld>
            <a:endParaRPr lang="en-GB" dirty="0"/>
          </a:p>
        </p:txBody>
      </p:sp>
    </p:spTree>
    <p:extLst>
      <p:ext uri="{BB962C8B-B14F-4D97-AF65-F5344CB8AC3E}">
        <p14:creationId xmlns:p14="http://schemas.microsoft.com/office/powerpoint/2010/main" val="2311900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E0604-32A8-4A6C-B718-D90C1FBABE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B29F90F-50BC-42AD-AA73-162C9FC7B5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E6ACAF08-C711-43D8-AAE9-AA2971656E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CB6FF9-5181-41A6-8141-CCB703C8FB97}"/>
              </a:ext>
            </a:extLst>
          </p:cNvPr>
          <p:cNvSpPr>
            <a:spLocks noGrp="1"/>
          </p:cNvSpPr>
          <p:nvPr>
            <p:ph type="dt" sz="half" idx="10"/>
          </p:nvPr>
        </p:nvSpPr>
        <p:spPr/>
        <p:txBody>
          <a:bodyPr/>
          <a:lstStyle/>
          <a:p>
            <a:fld id="{199F8BB6-93D4-4DCE-BB64-4347D6AFBC0E}" type="datetimeFigureOut">
              <a:rPr lang="en-GB" smtClean="0"/>
              <a:t>17/02/2025</a:t>
            </a:fld>
            <a:endParaRPr lang="en-GB" dirty="0"/>
          </a:p>
        </p:txBody>
      </p:sp>
      <p:sp>
        <p:nvSpPr>
          <p:cNvPr id="6" name="Footer Placeholder 5">
            <a:extLst>
              <a:ext uri="{FF2B5EF4-FFF2-40B4-BE49-F238E27FC236}">
                <a16:creationId xmlns:a16="http://schemas.microsoft.com/office/drawing/2014/main" id="{305D5BA3-E579-4E4A-83A2-78CAE635FD1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FE4C880F-27A6-469D-82EA-244732EB31FB}"/>
              </a:ext>
            </a:extLst>
          </p:cNvPr>
          <p:cNvSpPr>
            <a:spLocks noGrp="1"/>
          </p:cNvSpPr>
          <p:nvPr>
            <p:ph type="sldNum" sz="quarter" idx="12"/>
          </p:nvPr>
        </p:nvSpPr>
        <p:spPr/>
        <p:txBody>
          <a:bodyPr/>
          <a:lstStyle/>
          <a:p>
            <a:fld id="{69CAC748-F979-4B2E-BAD0-E4C7846F8AE6}" type="slidenum">
              <a:rPr lang="en-GB" smtClean="0"/>
              <a:t>‹#›</a:t>
            </a:fld>
            <a:endParaRPr lang="en-GB" dirty="0"/>
          </a:p>
        </p:txBody>
      </p:sp>
    </p:spTree>
    <p:extLst>
      <p:ext uri="{BB962C8B-B14F-4D97-AF65-F5344CB8AC3E}">
        <p14:creationId xmlns:p14="http://schemas.microsoft.com/office/powerpoint/2010/main" val="1175385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16BA01-44BA-4A6B-9C2A-5B00A64586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16EEB8C-F96E-48F4-82FC-383D518FFC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28F6DA8-337A-4B44-B28D-35667C7115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9F8BB6-93D4-4DCE-BB64-4347D6AFBC0E}" type="datetimeFigureOut">
              <a:rPr lang="en-GB" smtClean="0"/>
              <a:t>17/02/2025</a:t>
            </a:fld>
            <a:endParaRPr lang="en-GB" dirty="0"/>
          </a:p>
        </p:txBody>
      </p:sp>
      <p:sp>
        <p:nvSpPr>
          <p:cNvPr id="5" name="Footer Placeholder 4">
            <a:extLst>
              <a:ext uri="{FF2B5EF4-FFF2-40B4-BE49-F238E27FC236}">
                <a16:creationId xmlns:a16="http://schemas.microsoft.com/office/drawing/2014/main" id="{A7E3590C-D368-428F-887C-5348FC6DDB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87E134FD-7C02-4BC2-B470-F2743B43DE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CAC748-F979-4B2E-BAD0-E4C7846F8AE6}" type="slidenum">
              <a:rPr lang="en-GB" smtClean="0"/>
              <a:t>‹#›</a:t>
            </a:fld>
            <a:endParaRPr lang="en-GB" dirty="0"/>
          </a:p>
        </p:txBody>
      </p:sp>
    </p:spTree>
    <p:extLst>
      <p:ext uri="{BB962C8B-B14F-4D97-AF65-F5344CB8AC3E}">
        <p14:creationId xmlns:p14="http://schemas.microsoft.com/office/powerpoint/2010/main" val="2109172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2B16AA68-A068-4246-991A-E0E531F5A7EA}"/>
              </a:ext>
            </a:extLst>
          </p:cNvPr>
          <p:cNvGraphicFramePr>
            <a:graphicFrameLocks noGrp="1"/>
          </p:cNvGraphicFramePr>
          <p:nvPr>
            <p:extLst>
              <p:ext uri="{D42A27DB-BD31-4B8C-83A1-F6EECF244321}">
                <p14:modId xmlns:p14="http://schemas.microsoft.com/office/powerpoint/2010/main" val="2103141007"/>
              </p:ext>
            </p:extLst>
          </p:nvPr>
        </p:nvGraphicFramePr>
        <p:xfrm>
          <a:off x="472703" y="864645"/>
          <a:ext cx="10403278" cy="1191360"/>
        </p:xfrm>
        <a:graphic>
          <a:graphicData uri="http://schemas.openxmlformats.org/drawingml/2006/table">
            <a:tbl>
              <a:tblPr firstRow="1" bandRow="1">
                <a:tableStyleId>{5C22544A-7EE6-4342-B048-85BDC9FD1C3A}</a:tableStyleId>
              </a:tblPr>
              <a:tblGrid>
                <a:gridCol w="10403278">
                  <a:extLst>
                    <a:ext uri="{9D8B030D-6E8A-4147-A177-3AD203B41FA5}">
                      <a16:colId xmlns:a16="http://schemas.microsoft.com/office/drawing/2014/main" val="249623936"/>
                    </a:ext>
                  </a:extLst>
                </a:gridCol>
              </a:tblGrid>
              <a:tr h="2381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lang="en-GB" sz="3200" b="0" i="0" u="none" strike="noStrike" kern="0" cap="none" spc="0" baseline="0" dirty="0">
                          <a:solidFill>
                            <a:schemeClr val="tx1"/>
                          </a:solidFill>
                          <a:uFillTx/>
                          <a:latin typeface="Arial" panose="020B0604020202020204" pitchFamily="34" charset="0"/>
                          <a:ea typeface="Malgun Gothic Semilight"/>
                          <a:cs typeface="Arial" panose="020B0604020202020204" pitchFamily="34" charset="0"/>
                        </a:rPr>
                        <a:t>Marketing plan – </a:t>
                      </a:r>
                      <a:r>
                        <a:rPr lang="en-GB" sz="2800" b="0" i="0" u="none" strike="noStrike" kern="1200" cap="none" baseline="0" dirty="0">
                          <a:solidFill>
                            <a:schemeClr val="tx1"/>
                          </a:solidFill>
                          <a:effectLst/>
                          <a:latin typeface="Arial" panose="020B0604020202020204" pitchFamily="34" charset="0"/>
                          <a:ea typeface="+mn-ea"/>
                          <a:cs typeface="Arial" panose="020B0604020202020204" pitchFamily="34" charset="0"/>
                        </a:rPr>
                        <a:t>XXXX</a:t>
                      </a:r>
                      <a:endParaRPr kumimoji="0" lang="en-GB" sz="3200" b="0" i="0" u="none" strike="noStrike" kern="1200" cap="none" spc="0" normalizeH="0" baseline="0" noProof="0" dirty="0">
                        <a:ln>
                          <a:noFill/>
                        </a:ln>
                        <a:solidFill>
                          <a:schemeClr val="tx1"/>
                        </a:solidFill>
                        <a:effectLst/>
                        <a:uLnTx/>
                        <a:uFillTx/>
                        <a:latin typeface="Arial" panose="020B0604020202020204" pitchFamily="34" charset="0"/>
                        <a:ea typeface="Malgun Gothic Semilight" pitchFamily="34"/>
                        <a:cs typeface="Arial" panose="020B0604020202020204" pitchFamily="34" charset="0"/>
                      </a:endParaRPr>
                    </a:p>
                  </a:txBody>
                  <a:tcPr marL="0" marT="36000" marB="36000">
                    <a:lnL w="12701" cap="flat" cmpd="sng" algn="ctr">
                      <a:noFill/>
                      <a:prstDash val="solid"/>
                      <a:round/>
                      <a:headEnd type="none" w="med" len="med"/>
                      <a:tailEnd type="none" w="med" len="med"/>
                    </a:lnL>
                    <a:lnR w="12700" cmpd="sng">
                      <a:noFill/>
                      <a:prstDash val="solid"/>
                    </a:lnR>
                    <a:lnT w="12701" cap="flat" cmpd="sng" algn="ctr">
                      <a:noFill/>
                      <a:prstDash val="solid"/>
                      <a:round/>
                      <a:headEnd type="none" w="med" len="med"/>
                      <a:tailEnd type="none" w="med" len="med"/>
                    </a:lnT>
                    <a:lnB w="38103"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7446516"/>
                  </a:ext>
                </a:extLst>
              </a:tr>
              <a:tr h="2350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lang="en-GB" sz="2000" b="0" i="0" u="none" strike="noStrike" kern="0" cap="none" spc="0" baseline="0" dirty="0">
                        <a:solidFill>
                          <a:schemeClr val="tx1"/>
                        </a:solidFill>
                        <a:uFillTx/>
                        <a:latin typeface="Arial" panose="020B0604020202020204" pitchFamily="34" charset="0"/>
                        <a:ea typeface="Malgun Gothic Semilight"/>
                        <a:cs typeface="Arial" panose="020B0604020202020204" pitchFamily="34" charset="0"/>
                      </a:endParaRPr>
                    </a:p>
                  </a:txBody>
                  <a:tcPr marL="0" marT="36000" marB="36000">
                    <a:lnL w="12701" cap="flat" cmpd="sng" algn="ctr">
                      <a:noFill/>
                      <a:prstDash val="solid"/>
                      <a:round/>
                      <a:headEnd type="none" w="med" len="med"/>
                      <a:tailEnd type="none" w="med" len="med"/>
                    </a:lnL>
                    <a:lnR w="12700" cmpd="sng">
                      <a:noFill/>
                      <a:prstDash val="solid"/>
                    </a:lnR>
                    <a:lnT w="38103" cap="flat" cmpd="sng" algn="ctr">
                      <a:no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527823880"/>
                  </a:ext>
                </a:extLst>
              </a:tr>
              <a:tr h="0">
                <a:tc>
                  <a:txBody>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dirty="0">
                        <a:solidFill>
                          <a:schemeClr val="tx1"/>
                        </a:solidFill>
                        <a:uFillTx/>
                        <a:latin typeface="Arial" panose="020B0604020202020204" pitchFamily="34" charset="0"/>
                        <a:ea typeface="Malgun Gothic Semilight"/>
                        <a:cs typeface="Arial" panose="020B0604020202020204" pitchFamily="34" charset="0"/>
                      </a:endParaRPr>
                    </a:p>
                  </a:txBody>
                  <a:tcPr marL="0" marT="36000" marB="36000">
                    <a:lnL w="12701" cap="flat" cmpd="sng" algn="ctr">
                      <a:no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851910562"/>
                  </a:ext>
                </a:extLst>
              </a:tr>
            </a:tbl>
          </a:graphicData>
        </a:graphic>
      </p:graphicFrame>
      <p:graphicFrame>
        <p:nvGraphicFramePr>
          <p:cNvPr id="7" name="Table 6">
            <a:extLst>
              <a:ext uri="{FF2B5EF4-FFF2-40B4-BE49-F238E27FC236}">
                <a16:creationId xmlns:a16="http://schemas.microsoft.com/office/drawing/2014/main" id="{8A1BC2DC-45B3-4A7E-A179-D5A8202BF984}"/>
              </a:ext>
            </a:extLst>
          </p:cNvPr>
          <p:cNvGraphicFramePr>
            <a:graphicFrameLocks noGrp="1"/>
          </p:cNvGraphicFramePr>
          <p:nvPr>
            <p:extLst>
              <p:ext uri="{D42A27DB-BD31-4B8C-83A1-F6EECF244321}">
                <p14:modId xmlns:p14="http://schemas.microsoft.com/office/powerpoint/2010/main" val="1531638986"/>
              </p:ext>
            </p:extLst>
          </p:nvPr>
        </p:nvGraphicFramePr>
        <p:xfrm>
          <a:off x="472703" y="1754698"/>
          <a:ext cx="10820137" cy="3743381"/>
        </p:xfrm>
        <a:graphic>
          <a:graphicData uri="http://schemas.openxmlformats.org/drawingml/2006/table">
            <a:tbl>
              <a:tblPr firstRow="1" bandRow="1">
                <a:tableStyleId>{E8034E78-7F5D-4C2E-B375-FC64B27BC917}</a:tableStyleId>
              </a:tblPr>
              <a:tblGrid>
                <a:gridCol w="10820137">
                  <a:extLst>
                    <a:ext uri="{9D8B030D-6E8A-4147-A177-3AD203B41FA5}">
                      <a16:colId xmlns:a16="http://schemas.microsoft.com/office/drawing/2014/main" val="2671307644"/>
                    </a:ext>
                  </a:extLst>
                </a:gridCol>
              </a:tblGrid>
              <a:tr h="474831">
                <a:tc>
                  <a:txBody>
                    <a:bodyPr/>
                    <a:lstStyle/>
                    <a:p>
                      <a:r>
                        <a:rPr lang="en-GB" sz="2400" dirty="0">
                          <a:solidFill>
                            <a:schemeClr val="tx1"/>
                          </a:solidFill>
                        </a:rPr>
                        <a:t>1. Aims</a:t>
                      </a:r>
                    </a:p>
                  </a:txBody>
                  <a:tcPr marL="0" marR="0" marT="36000" marB="180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92D05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9473702"/>
                  </a:ext>
                </a:extLst>
              </a:tr>
              <a:tr h="31616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tx1"/>
                          </a:solidFill>
                          <a:latin typeface="+mn-lt"/>
                          <a:ea typeface="+mn-ea"/>
                          <a:cs typeface="+mn-cs"/>
                        </a:rPr>
                        <a:t>The service aims to improve the health and well-being of xx residents by encouraging them to make healthier lifestyle choices.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mn-lt"/>
                        <a:ea typeface="+mn-ea"/>
                        <a:cs typeface="+mn-cs"/>
                      </a:endParaRPr>
                    </a:p>
                    <a:p>
                      <a:r>
                        <a:rPr lang="en-GB" sz="1200" b="0" i="0" kern="1200" dirty="0">
                          <a:solidFill>
                            <a:schemeClr val="tx1"/>
                          </a:solidFill>
                          <a:effectLst/>
                          <a:latin typeface="+mn-lt"/>
                          <a:ea typeface="+mn-ea"/>
                          <a:cs typeface="Arial" panose="020B0604020202020204" pitchFamily="34" charset="0"/>
                        </a:rPr>
                        <a:t>The service will deliver evidence-based health improvement and behaviour change interventions to address the key health and wellbeing issues impacting the residents and communities.</a:t>
                      </a:r>
                    </a:p>
                    <a:p>
                      <a:endParaRPr lang="en-GB" sz="1200" b="0" i="0" kern="1200" dirty="0">
                        <a:solidFill>
                          <a:schemeClr val="tx1"/>
                        </a:solidFill>
                        <a:effectLst/>
                        <a:latin typeface="+mn-lt"/>
                        <a:ea typeface="+mn-ea"/>
                        <a:cs typeface="Arial" panose="020B0604020202020204" pitchFamily="34" charset="0"/>
                      </a:endParaRPr>
                    </a:p>
                    <a:p>
                      <a:r>
                        <a:rPr lang="en-GB" sz="1200" b="0" i="0" kern="1200" dirty="0">
                          <a:solidFill>
                            <a:schemeClr val="tx1"/>
                          </a:solidFill>
                          <a:effectLst/>
                          <a:latin typeface="+mn-lt"/>
                          <a:ea typeface="+mn-ea"/>
                          <a:cs typeface="Arial" panose="020B0604020202020204" pitchFamily="34" charset="0"/>
                        </a:rPr>
                        <a:t>Through collaboration with stakeholders, the  service aims to:</a:t>
                      </a:r>
                    </a:p>
                    <a:p>
                      <a:endParaRPr lang="en-GB" sz="1200" b="0" i="0" kern="1200" dirty="0">
                        <a:solidFill>
                          <a:schemeClr val="tx1"/>
                        </a:solidFill>
                        <a:effectLst/>
                        <a:latin typeface="+mn-lt"/>
                        <a:ea typeface="+mn-ea"/>
                        <a:cs typeface="Arial" panose="020B0604020202020204" pitchFamily="34" charset="0"/>
                      </a:endParaRPr>
                    </a:p>
                    <a:p>
                      <a:r>
                        <a:rPr lang="en-GB" sz="1200" b="0" i="0" kern="1200" dirty="0">
                          <a:solidFill>
                            <a:schemeClr val="tx1"/>
                          </a:solidFill>
                          <a:effectLst/>
                          <a:latin typeface="+mn-lt"/>
                          <a:ea typeface="+mn-ea"/>
                          <a:cs typeface="Arial" panose="020B0604020202020204" pitchFamily="34" charset="0"/>
                        </a:rPr>
                        <a:t>· Enhance the health and wellbeing of XXXX residents.</a:t>
                      </a:r>
                    </a:p>
                    <a:p>
                      <a:r>
                        <a:rPr lang="en-GB" sz="1200" b="0" i="0" kern="1200" dirty="0">
                          <a:solidFill>
                            <a:schemeClr val="tx1"/>
                          </a:solidFill>
                          <a:effectLst/>
                          <a:latin typeface="+mn-lt"/>
                          <a:ea typeface="+mn-ea"/>
                          <a:cs typeface="Arial" panose="020B0604020202020204" pitchFamily="34" charset="0"/>
                        </a:rPr>
                        <a:t>· Empower residents to take control of their health and achieve optimal wellbeing.</a:t>
                      </a:r>
                    </a:p>
                    <a:p>
                      <a:r>
                        <a:rPr lang="en-GB" sz="1200" b="0" i="0" kern="1200" dirty="0">
                          <a:solidFill>
                            <a:schemeClr val="tx1"/>
                          </a:solidFill>
                          <a:effectLst/>
                          <a:latin typeface="+mn-lt"/>
                          <a:ea typeface="+mn-ea"/>
                          <a:cs typeface="Arial" panose="020B0604020202020204" pitchFamily="34" charset="0"/>
                        </a:rPr>
                        <a:t>· Reduce health inequalities across the population.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mn-lt"/>
                        <a:ea typeface="+mn-ea"/>
                        <a:cs typeface="+mn-cs"/>
                      </a:endParaRPr>
                    </a:p>
                  </a:txBody>
                  <a:tcPr marL="0" marR="0" marT="180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85916778"/>
                  </a:ext>
                </a:extLst>
              </a:tr>
            </a:tbl>
          </a:graphicData>
        </a:graphic>
      </p:graphicFrame>
      <p:pic>
        <p:nvPicPr>
          <p:cNvPr id="4" name="Picture 3">
            <a:extLst>
              <a:ext uri="{FF2B5EF4-FFF2-40B4-BE49-F238E27FC236}">
                <a16:creationId xmlns:a16="http://schemas.microsoft.com/office/drawing/2014/main" id="{4C0CCDB3-2482-3197-1987-FD33DC6FEF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775642"/>
            <a:ext cx="3538728" cy="435426"/>
          </a:xfrm>
          <a:prstGeom prst="rect">
            <a:avLst/>
          </a:prstGeom>
        </p:spPr>
      </p:pic>
    </p:spTree>
    <p:extLst>
      <p:ext uri="{BB962C8B-B14F-4D97-AF65-F5344CB8AC3E}">
        <p14:creationId xmlns:p14="http://schemas.microsoft.com/office/powerpoint/2010/main" val="1051197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43DA43-9F71-1B47-A153-90B5C6C803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68B6CB-0E99-02CE-6AF7-11F24CD22D84}"/>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E96C566E-689F-A17A-4496-D5B8FCAD2BCC}"/>
              </a:ext>
            </a:extLst>
          </p:cNvPr>
          <p:cNvGraphicFramePr>
            <a:graphicFrameLocks noGrp="1"/>
          </p:cNvGraphicFramePr>
          <p:nvPr>
            <p:ph idx="1"/>
            <p:extLst>
              <p:ext uri="{D42A27DB-BD31-4B8C-83A1-F6EECF244321}">
                <p14:modId xmlns:p14="http://schemas.microsoft.com/office/powerpoint/2010/main" val="3132567429"/>
              </p:ext>
            </p:extLst>
          </p:nvPr>
        </p:nvGraphicFramePr>
        <p:xfrm>
          <a:off x="838200" y="2128743"/>
          <a:ext cx="10515597" cy="2570480"/>
        </p:xfrm>
        <a:graphic>
          <a:graphicData uri="http://schemas.openxmlformats.org/drawingml/2006/table">
            <a:tbl>
              <a:tblPr firstRow="1" bandRow="1">
                <a:tableStyleId>{93296810-A885-4BE3-A3E7-6D5BEEA58F35}</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Identify core messages tailored to different audience segments (families, older adults, minority groups, etc.).</a:t>
                      </a:r>
                    </a:p>
                  </a:txBody>
                  <a:tcPr/>
                </a:tc>
                <a:tc>
                  <a:txBody>
                    <a:bodyPr/>
                    <a:lstStyle/>
                    <a:p>
                      <a:r>
                        <a:rPr lang="en-GB" sz="1200" dirty="0"/>
                        <a:t>Mar 2025</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Draft taglines and key service descriptions emphasising accessibility and health benefits.</a:t>
                      </a:r>
                    </a:p>
                  </a:txBody>
                  <a:tcPr/>
                </a:tc>
                <a:tc>
                  <a:txBody>
                    <a:bodyPr/>
                    <a:lstStyle/>
                    <a:p>
                      <a:r>
                        <a:rPr lang="en-GB" sz="1200" dirty="0"/>
                        <a:t>Mar – Apr 2025</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Develop talking points for media appearances and community presentations.</a:t>
                      </a:r>
                    </a:p>
                  </a:txBody>
                  <a:tcPr/>
                </a:tc>
                <a:tc>
                  <a:txBody>
                    <a:bodyPr/>
                    <a:lstStyle/>
                    <a:p>
                      <a:r>
                        <a:rPr lang="en-GB" sz="1200" dirty="0"/>
                        <a:t>Mar – Apr 2025</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Conduct A/B testing on different messages via social media and focus groups.</a:t>
                      </a:r>
                    </a:p>
                  </a:txBody>
                  <a:tcPr/>
                </a:tc>
                <a:tc>
                  <a:txBody>
                    <a:bodyPr/>
                    <a:lstStyle/>
                    <a:p>
                      <a:r>
                        <a:rPr lang="en-GB" sz="1200" dirty="0"/>
                        <a:t>Mar – Apr 2025</a:t>
                      </a:r>
                    </a:p>
                  </a:txBody>
                  <a:tcPr/>
                </a:tc>
                <a:tc>
                  <a:txBody>
                    <a:bodyPr/>
                    <a:lstStyle/>
                    <a:p>
                      <a:endParaRPr lang="en-GB" sz="1200" dirty="0"/>
                    </a:p>
                  </a:txBody>
                  <a:tcPr/>
                </a:tc>
                <a:extLst>
                  <a:ext uri="{0D108BD9-81ED-4DB2-BD59-A6C34878D82A}">
                    <a16:rowId xmlns:a16="http://schemas.microsoft.com/office/drawing/2014/main" val="2196987574"/>
                  </a:ext>
                </a:extLst>
              </a:tr>
              <a:tr h="370840">
                <a:tc>
                  <a:txBody>
                    <a:bodyPr/>
                    <a:lstStyle/>
                    <a:p>
                      <a:r>
                        <a:rPr lang="en-GB" sz="1200" dirty="0"/>
                        <a:t>Translate key messages into multiple languages for inclusivity.</a:t>
                      </a:r>
                    </a:p>
                  </a:txBody>
                  <a:tcPr/>
                </a:tc>
                <a:tc>
                  <a:txBody>
                    <a:bodyPr/>
                    <a:lstStyle/>
                    <a:p>
                      <a:r>
                        <a:rPr lang="en-GB" sz="1200" dirty="0"/>
                        <a:t>Mar – Apr 2025</a:t>
                      </a:r>
                    </a:p>
                  </a:txBody>
                  <a:tcPr/>
                </a:tc>
                <a:tc>
                  <a:txBody>
                    <a:bodyPr/>
                    <a:lstStyle/>
                    <a:p>
                      <a:endParaRPr lang="en-GB" sz="1200" dirty="0"/>
                    </a:p>
                  </a:txBody>
                  <a:tcPr/>
                </a:tc>
                <a:extLst>
                  <a:ext uri="{0D108BD9-81ED-4DB2-BD59-A6C34878D82A}">
                    <a16:rowId xmlns:a16="http://schemas.microsoft.com/office/drawing/2014/main" val="1351683310"/>
                  </a:ext>
                </a:extLst>
              </a:tr>
            </a:tbl>
          </a:graphicData>
        </a:graphic>
      </p:graphicFrame>
      <p:sp>
        <p:nvSpPr>
          <p:cNvPr id="5" name="TextBox 4">
            <a:extLst>
              <a:ext uri="{FF2B5EF4-FFF2-40B4-BE49-F238E27FC236}">
                <a16:creationId xmlns:a16="http://schemas.microsoft.com/office/drawing/2014/main" id="{B7898413-7ED5-6E25-F2C7-27847E1FA0A8}"/>
              </a:ext>
            </a:extLst>
          </p:cNvPr>
          <p:cNvSpPr txBox="1"/>
          <p:nvPr/>
        </p:nvSpPr>
        <p:spPr>
          <a:xfrm>
            <a:off x="996695" y="1544860"/>
            <a:ext cx="4706015" cy="369332"/>
          </a:xfrm>
          <a:prstGeom prst="rect">
            <a:avLst/>
          </a:prstGeom>
          <a:noFill/>
        </p:spPr>
        <p:txBody>
          <a:bodyPr wrap="square" rtlCol="0">
            <a:spAutoFit/>
          </a:bodyPr>
          <a:lstStyle/>
          <a:p>
            <a:r>
              <a:rPr lang="en-GB" dirty="0"/>
              <a:t>Branding Rollout – Key messaging development</a:t>
            </a:r>
          </a:p>
        </p:txBody>
      </p:sp>
      <p:pic>
        <p:nvPicPr>
          <p:cNvPr id="7" name="Picture 6">
            <a:extLst>
              <a:ext uri="{FF2B5EF4-FFF2-40B4-BE49-F238E27FC236}">
                <a16:creationId xmlns:a16="http://schemas.microsoft.com/office/drawing/2014/main" id="{0812CFE3-F4E4-8BCF-67ED-9424807C3F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1597732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5D6194-9D73-A8D9-1F0A-6E3A6FC881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35A819-741E-C06E-3C54-9980CA05FFF1}"/>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C3BBFBB4-3492-DBF2-8048-A945B4BB4422}"/>
              </a:ext>
            </a:extLst>
          </p:cNvPr>
          <p:cNvGraphicFramePr>
            <a:graphicFrameLocks noGrp="1"/>
          </p:cNvGraphicFramePr>
          <p:nvPr>
            <p:ph idx="1"/>
            <p:extLst>
              <p:ext uri="{D42A27DB-BD31-4B8C-83A1-F6EECF244321}">
                <p14:modId xmlns:p14="http://schemas.microsoft.com/office/powerpoint/2010/main" val="4287846654"/>
              </p:ext>
            </p:extLst>
          </p:nvPr>
        </p:nvGraphicFramePr>
        <p:xfrm>
          <a:off x="838200" y="2128743"/>
          <a:ext cx="10515597" cy="2113280"/>
        </p:xfrm>
        <a:graphic>
          <a:graphicData uri="http://schemas.openxmlformats.org/drawingml/2006/table">
            <a:tbl>
              <a:tblPr firstRow="1" bandRow="1">
                <a:tableStyleId>{93296810-A885-4BE3-A3E7-6D5BEEA58F35}</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Hold an internal presentation for stakeholders, partners, and key staff members.</a:t>
                      </a:r>
                    </a:p>
                  </a:txBody>
                  <a:tcPr/>
                </a:tc>
                <a:tc>
                  <a:txBody>
                    <a:bodyPr/>
                    <a:lstStyle/>
                    <a:p>
                      <a:r>
                        <a:rPr lang="en-GB" sz="1200" dirty="0"/>
                        <a:t>Mar – Apr 2025</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Distribute digital brand packs, including logos, messaging guides, and email templates.</a:t>
                      </a:r>
                    </a:p>
                  </a:txBody>
                  <a:tcPr/>
                </a:tc>
                <a:tc>
                  <a:txBody>
                    <a:bodyPr/>
                    <a:lstStyle/>
                    <a:p>
                      <a:r>
                        <a:rPr lang="en-GB" sz="1200" dirty="0"/>
                        <a:t>Mar – Apr 2025</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Set up email and newsletter announcements for internal teams.</a:t>
                      </a:r>
                    </a:p>
                  </a:txBody>
                  <a:tcPr/>
                </a:tc>
                <a:tc>
                  <a:txBody>
                    <a:bodyPr/>
                    <a:lstStyle/>
                    <a:p>
                      <a:r>
                        <a:rPr lang="en-GB" sz="1200" dirty="0"/>
                        <a:t>Mar – Apr 2025</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Provide training on how staff should communicate the new brand in public engagements.</a:t>
                      </a:r>
                    </a:p>
                  </a:txBody>
                  <a:tcPr/>
                </a:tc>
                <a:tc>
                  <a:txBody>
                    <a:bodyPr/>
                    <a:lstStyle/>
                    <a:p>
                      <a:r>
                        <a:rPr lang="en-GB" sz="1200" dirty="0"/>
                        <a:t>Mar – Apr 2025 &amp; ongoing</a:t>
                      </a:r>
                    </a:p>
                  </a:txBody>
                  <a:tcPr/>
                </a:tc>
                <a:tc>
                  <a:txBody>
                    <a:bodyPr/>
                    <a:lstStyle/>
                    <a:p>
                      <a:endParaRPr lang="en-GB" sz="1200" dirty="0"/>
                    </a:p>
                  </a:txBody>
                  <a:tcPr/>
                </a:tc>
                <a:extLst>
                  <a:ext uri="{0D108BD9-81ED-4DB2-BD59-A6C34878D82A}">
                    <a16:rowId xmlns:a16="http://schemas.microsoft.com/office/drawing/2014/main" val="2196987574"/>
                  </a:ext>
                </a:extLst>
              </a:tr>
            </a:tbl>
          </a:graphicData>
        </a:graphic>
      </p:graphicFrame>
      <p:sp>
        <p:nvSpPr>
          <p:cNvPr id="5" name="TextBox 4">
            <a:extLst>
              <a:ext uri="{FF2B5EF4-FFF2-40B4-BE49-F238E27FC236}">
                <a16:creationId xmlns:a16="http://schemas.microsoft.com/office/drawing/2014/main" id="{1A05D4E1-13C2-DA02-C3F5-5415CFA5A017}"/>
              </a:ext>
            </a:extLst>
          </p:cNvPr>
          <p:cNvSpPr txBox="1"/>
          <p:nvPr/>
        </p:nvSpPr>
        <p:spPr>
          <a:xfrm>
            <a:off x="996695" y="1544860"/>
            <a:ext cx="4951821" cy="369332"/>
          </a:xfrm>
          <a:prstGeom prst="rect">
            <a:avLst/>
          </a:prstGeom>
          <a:noFill/>
        </p:spPr>
        <p:txBody>
          <a:bodyPr wrap="square" rtlCol="0">
            <a:spAutoFit/>
          </a:bodyPr>
          <a:lstStyle/>
          <a:p>
            <a:r>
              <a:rPr lang="en-GB" dirty="0"/>
              <a:t>Branding Rollout – Stakeholder and internal launch</a:t>
            </a:r>
          </a:p>
        </p:txBody>
      </p:sp>
      <p:pic>
        <p:nvPicPr>
          <p:cNvPr id="7" name="Picture 6">
            <a:extLst>
              <a:ext uri="{FF2B5EF4-FFF2-40B4-BE49-F238E27FC236}">
                <a16:creationId xmlns:a16="http://schemas.microsoft.com/office/drawing/2014/main" id="{494BCA5E-7291-8DC8-1158-2C4EF7325D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2411226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18595E-7CA9-67DA-AB04-3C39AC29BA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5FDF06-239B-190D-0275-70ED3EB3C3FC}"/>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9979BE32-A130-3568-0F36-DE722069BFB1}"/>
              </a:ext>
            </a:extLst>
          </p:cNvPr>
          <p:cNvGraphicFramePr>
            <a:graphicFrameLocks noGrp="1"/>
          </p:cNvGraphicFramePr>
          <p:nvPr>
            <p:ph idx="1"/>
            <p:extLst>
              <p:ext uri="{D42A27DB-BD31-4B8C-83A1-F6EECF244321}">
                <p14:modId xmlns:p14="http://schemas.microsoft.com/office/powerpoint/2010/main" val="2590760193"/>
              </p:ext>
            </p:extLst>
          </p:nvPr>
        </p:nvGraphicFramePr>
        <p:xfrm>
          <a:off x="838200" y="2128743"/>
          <a:ext cx="10515597" cy="2397760"/>
        </p:xfrm>
        <a:graphic>
          <a:graphicData uri="http://schemas.openxmlformats.org/drawingml/2006/table">
            <a:tbl>
              <a:tblPr firstRow="1" bandRow="1">
                <a:tableStyleId>{93296810-A885-4BE3-A3E7-6D5BEEA58F35}</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Organise a press release and coordinate media outreach (local newspapers, radio, online news platforms).</a:t>
                      </a:r>
                    </a:p>
                  </a:txBody>
                  <a:tcPr/>
                </a:tc>
                <a:tc>
                  <a:txBody>
                    <a:bodyPr/>
                    <a:lstStyle/>
                    <a:p>
                      <a:r>
                        <a:rPr lang="en-GB" sz="1200" dirty="0"/>
                        <a:t>Apr 2025</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Host a public launch event featuring key community leaders, residents, and healthcare professionals.</a:t>
                      </a:r>
                    </a:p>
                  </a:txBody>
                  <a:tcPr/>
                </a:tc>
                <a:tc>
                  <a:txBody>
                    <a:bodyPr/>
                    <a:lstStyle/>
                    <a:p>
                      <a:r>
                        <a:rPr lang="en-GB" sz="1200" dirty="0"/>
                        <a:t>Q1 2025-2026</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Initiate a social media countdown campaign with daily teaser posts.</a:t>
                      </a:r>
                    </a:p>
                  </a:txBody>
                  <a:tcPr/>
                </a:tc>
                <a:tc>
                  <a:txBody>
                    <a:bodyPr/>
                    <a:lstStyle/>
                    <a:p>
                      <a:r>
                        <a:rPr lang="en-GB" sz="1200" dirty="0"/>
                        <a:t>Apr-May 2025</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Launch paid promotional campaigns on Google Ads to enhance reach.</a:t>
                      </a:r>
                    </a:p>
                  </a:txBody>
                  <a:tcPr/>
                </a:tc>
                <a:tc>
                  <a:txBody>
                    <a:bodyPr/>
                    <a:lstStyle/>
                    <a:p>
                      <a:r>
                        <a:rPr lang="en-GB" sz="1200" dirty="0"/>
                        <a:t>Apr-May 2025</a:t>
                      </a:r>
                    </a:p>
                  </a:txBody>
                  <a:tcPr/>
                </a:tc>
                <a:tc>
                  <a:txBody>
                    <a:bodyPr/>
                    <a:lstStyle/>
                    <a:p>
                      <a:endParaRPr lang="en-GB" sz="1200" dirty="0"/>
                    </a:p>
                  </a:txBody>
                  <a:tcPr/>
                </a:tc>
                <a:extLst>
                  <a:ext uri="{0D108BD9-81ED-4DB2-BD59-A6C34878D82A}">
                    <a16:rowId xmlns:a16="http://schemas.microsoft.com/office/drawing/2014/main" val="219698757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Distribute printed materials across key community locations.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Apr 2025</a:t>
                      </a:r>
                    </a:p>
                  </a:txBody>
                  <a:tcPr/>
                </a:tc>
                <a:tc>
                  <a:txBody>
                    <a:bodyPr/>
                    <a:lstStyle/>
                    <a:p>
                      <a:endParaRPr lang="en-GB" sz="1200" dirty="0"/>
                    </a:p>
                  </a:txBody>
                  <a:tcPr/>
                </a:tc>
                <a:extLst>
                  <a:ext uri="{0D108BD9-81ED-4DB2-BD59-A6C34878D82A}">
                    <a16:rowId xmlns:a16="http://schemas.microsoft.com/office/drawing/2014/main" val="3234375952"/>
                  </a:ext>
                </a:extLst>
              </a:tr>
            </a:tbl>
          </a:graphicData>
        </a:graphic>
      </p:graphicFrame>
      <p:sp>
        <p:nvSpPr>
          <p:cNvPr id="5" name="TextBox 4">
            <a:extLst>
              <a:ext uri="{FF2B5EF4-FFF2-40B4-BE49-F238E27FC236}">
                <a16:creationId xmlns:a16="http://schemas.microsoft.com/office/drawing/2014/main" id="{E707DF38-CD50-8F80-877B-88E8C53146C2}"/>
              </a:ext>
            </a:extLst>
          </p:cNvPr>
          <p:cNvSpPr txBox="1"/>
          <p:nvPr/>
        </p:nvSpPr>
        <p:spPr>
          <a:xfrm>
            <a:off x="996695" y="1544860"/>
            <a:ext cx="4951821" cy="369332"/>
          </a:xfrm>
          <a:prstGeom prst="rect">
            <a:avLst/>
          </a:prstGeom>
          <a:noFill/>
        </p:spPr>
        <p:txBody>
          <a:bodyPr wrap="square" rtlCol="0">
            <a:spAutoFit/>
          </a:bodyPr>
          <a:lstStyle/>
          <a:p>
            <a:r>
              <a:rPr lang="en-GB" dirty="0"/>
              <a:t>Branding Rollout – External launch</a:t>
            </a:r>
          </a:p>
        </p:txBody>
      </p:sp>
      <p:pic>
        <p:nvPicPr>
          <p:cNvPr id="7" name="Picture 6">
            <a:extLst>
              <a:ext uri="{FF2B5EF4-FFF2-40B4-BE49-F238E27FC236}">
                <a16:creationId xmlns:a16="http://schemas.microsoft.com/office/drawing/2014/main" id="{2C69D4B1-C73B-75DF-57F8-C346E461DE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3184797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3316C8-E6A9-A05F-B02C-51B5942A58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C197DE-96A4-4E5A-6F72-DA08AB5B1D3C}"/>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C3E43821-1E11-E3E3-46D2-FD63C268FCE2}"/>
              </a:ext>
            </a:extLst>
          </p:cNvPr>
          <p:cNvGraphicFramePr>
            <a:graphicFrameLocks noGrp="1"/>
          </p:cNvGraphicFramePr>
          <p:nvPr>
            <p:ph idx="1"/>
            <p:extLst>
              <p:ext uri="{D42A27DB-BD31-4B8C-83A1-F6EECF244321}">
                <p14:modId xmlns:p14="http://schemas.microsoft.com/office/powerpoint/2010/main" val="3861690656"/>
              </p:ext>
            </p:extLst>
          </p:nvPr>
        </p:nvGraphicFramePr>
        <p:xfrm>
          <a:off x="838200" y="2128743"/>
          <a:ext cx="10515597" cy="2026920"/>
        </p:xfrm>
        <a:graphic>
          <a:graphicData uri="http://schemas.openxmlformats.org/drawingml/2006/table">
            <a:tbl>
              <a:tblPr firstRow="1" bandRow="1">
                <a:tableStyleId>{21E4AEA4-8DFA-4A89-87EB-49C32662AFE0}</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Meet with </a:t>
                      </a:r>
                      <a:r>
                        <a:rPr lang="en-GB" sz="1200" b="1" dirty="0">
                          <a:solidFill>
                            <a:schemeClr val="tx1"/>
                          </a:solidFill>
                        </a:rPr>
                        <a:t>XXXX </a:t>
                      </a:r>
                      <a:r>
                        <a:rPr lang="en-GB" sz="1200" dirty="0"/>
                        <a:t>and local community groups to align goals.</a:t>
                      </a:r>
                    </a:p>
                  </a:txBody>
                  <a:tcPr/>
                </a:tc>
                <a:tc>
                  <a:txBody>
                    <a:bodyPr/>
                    <a:lstStyle/>
                    <a:p>
                      <a:r>
                        <a:rPr lang="en-GB" sz="1200" dirty="0"/>
                        <a:t>Feb-Apr 2025</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Identify partnership opportunities with schools, religious institutions, and non-profits.</a:t>
                      </a:r>
                    </a:p>
                  </a:txBody>
                  <a:tcPr/>
                </a:tc>
                <a:tc>
                  <a:txBody>
                    <a:bodyPr/>
                    <a:lstStyle/>
                    <a:p>
                      <a:r>
                        <a:rPr lang="en-GB" sz="1200" dirty="0"/>
                        <a:t>Apr-May 2025</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Develop co-branded marketing materials that partners can distribute.</a:t>
                      </a:r>
                    </a:p>
                  </a:txBody>
                  <a:tcPr/>
                </a:tc>
                <a:tc>
                  <a:txBody>
                    <a:bodyPr/>
                    <a:lstStyle/>
                    <a:p>
                      <a:r>
                        <a:rPr lang="en-GB" sz="1200" dirty="0"/>
                        <a:t>Apr-May 2025</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Set up monthly partner meetings to track engagement and identify areas for improvement.</a:t>
                      </a:r>
                    </a:p>
                  </a:txBody>
                  <a:tcPr/>
                </a:tc>
                <a:tc>
                  <a:txBody>
                    <a:bodyPr/>
                    <a:lstStyle/>
                    <a:p>
                      <a:r>
                        <a:rPr lang="en-GB" sz="1200" dirty="0"/>
                        <a:t>Apr-May 2025</a:t>
                      </a:r>
                    </a:p>
                  </a:txBody>
                  <a:tcPr/>
                </a:tc>
                <a:tc>
                  <a:txBody>
                    <a:bodyPr/>
                    <a:lstStyle/>
                    <a:p>
                      <a:endParaRPr lang="en-GB" sz="1200" dirty="0"/>
                    </a:p>
                  </a:txBody>
                  <a:tcPr/>
                </a:tc>
                <a:extLst>
                  <a:ext uri="{0D108BD9-81ED-4DB2-BD59-A6C34878D82A}">
                    <a16:rowId xmlns:a16="http://schemas.microsoft.com/office/drawing/2014/main" val="2196987574"/>
                  </a:ext>
                </a:extLst>
              </a:tr>
            </a:tbl>
          </a:graphicData>
        </a:graphic>
      </p:graphicFrame>
      <p:sp>
        <p:nvSpPr>
          <p:cNvPr id="5" name="TextBox 4">
            <a:extLst>
              <a:ext uri="{FF2B5EF4-FFF2-40B4-BE49-F238E27FC236}">
                <a16:creationId xmlns:a16="http://schemas.microsoft.com/office/drawing/2014/main" id="{8B4E7E5B-0BBB-3AAE-2610-139E829CD521}"/>
              </a:ext>
            </a:extLst>
          </p:cNvPr>
          <p:cNvSpPr txBox="1"/>
          <p:nvPr/>
        </p:nvSpPr>
        <p:spPr>
          <a:xfrm>
            <a:off x="996695" y="1544860"/>
            <a:ext cx="7173911" cy="369332"/>
          </a:xfrm>
          <a:prstGeom prst="rect">
            <a:avLst/>
          </a:prstGeom>
          <a:noFill/>
        </p:spPr>
        <p:txBody>
          <a:bodyPr wrap="square" rtlCol="0">
            <a:spAutoFit/>
          </a:bodyPr>
          <a:lstStyle/>
          <a:p>
            <a:r>
              <a:rPr lang="en-GB" dirty="0"/>
              <a:t>Community engagement and outreach – Leveraging existing partnerships</a:t>
            </a:r>
          </a:p>
        </p:txBody>
      </p:sp>
      <p:pic>
        <p:nvPicPr>
          <p:cNvPr id="7" name="Picture 6">
            <a:extLst>
              <a:ext uri="{FF2B5EF4-FFF2-40B4-BE49-F238E27FC236}">
                <a16:creationId xmlns:a16="http://schemas.microsoft.com/office/drawing/2014/main" id="{40A8830C-E0EE-BEDA-D42A-99B1073E9C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74842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C05CA2-84B3-9518-0FF0-8E0669B8AA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C2B24D0-71AC-1E66-9609-1FF7F64244B9}"/>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49AC8DEE-2726-4E00-2304-E6E9CFCE79E4}"/>
              </a:ext>
            </a:extLst>
          </p:cNvPr>
          <p:cNvGraphicFramePr>
            <a:graphicFrameLocks noGrp="1"/>
          </p:cNvGraphicFramePr>
          <p:nvPr>
            <p:ph idx="1"/>
            <p:extLst>
              <p:ext uri="{D42A27DB-BD31-4B8C-83A1-F6EECF244321}">
                <p14:modId xmlns:p14="http://schemas.microsoft.com/office/powerpoint/2010/main" val="2300412671"/>
              </p:ext>
            </p:extLst>
          </p:nvPr>
        </p:nvGraphicFramePr>
        <p:xfrm>
          <a:off x="838200" y="2128743"/>
          <a:ext cx="10515597" cy="2656840"/>
        </p:xfrm>
        <a:graphic>
          <a:graphicData uri="http://schemas.openxmlformats.org/drawingml/2006/table">
            <a:tbl>
              <a:tblPr firstRow="1" bandRow="1">
                <a:tableStyleId>{21E4AEA4-8DFA-4A89-87EB-49C32662AFE0}</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Identify high-footfall locations for engagement (shopping centres, libraries, faith centres, schools).</a:t>
                      </a:r>
                    </a:p>
                  </a:txBody>
                  <a:tcPr/>
                </a:tc>
                <a:tc>
                  <a:txBody>
                    <a:bodyPr/>
                    <a:lstStyle/>
                    <a:p>
                      <a:r>
                        <a:rPr lang="en-GB" sz="1200" dirty="0"/>
                        <a:t>Feb-Apr 2025</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Plan at least one major community event per quarter focused on different aspects of wellbeing.</a:t>
                      </a:r>
                    </a:p>
                  </a:txBody>
                  <a:tcPr/>
                </a:tc>
                <a:tc>
                  <a:txBody>
                    <a:bodyPr/>
                    <a:lstStyle/>
                    <a:p>
                      <a:r>
                        <a:rPr lang="en-GB" sz="1200" dirty="0"/>
                        <a:t>Q1 2025-2026</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Distribute multilingual flyers, brochures, and promotional items at events.</a:t>
                      </a:r>
                    </a:p>
                  </a:txBody>
                  <a:tcPr/>
                </a:tc>
                <a:tc>
                  <a:txBody>
                    <a:bodyPr/>
                    <a:lstStyle/>
                    <a:p>
                      <a:r>
                        <a:rPr lang="en-GB" sz="1200" dirty="0"/>
                        <a:t>Q1 2025-2026</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Collect sign-ups for email newsletters and service appointments at each event.</a:t>
                      </a:r>
                    </a:p>
                  </a:txBody>
                  <a:tcPr/>
                </a:tc>
                <a:tc>
                  <a:txBody>
                    <a:bodyPr/>
                    <a:lstStyle/>
                    <a:p>
                      <a:r>
                        <a:rPr lang="en-GB" sz="1200" dirty="0"/>
                        <a:t>Q1 2025-2026</a:t>
                      </a:r>
                    </a:p>
                  </a:txBody>
                  <a:tcPr/>
                </a:tc>
                <a:tc>
                  <a:txBody>
                    <a:bodyPr/>
                    <a:lstStyle/>
                    <a:p>
                      <a:endParaRPr lang="en-GB" sz="1200" dirty="0"/>
                    </a:p>
                  </a:txBody>
                  <a:tcPr/>
                </a:tc>
                <a:extLst>
                  <a:ext uri="{0D108BD9-81ED-4DB2-BD59-A6C34878D82A}">
                    <a16:rowId xmlns:a16="http://schemas.microsoft.com/office/drawing/2014/main" val="219698757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Conduct on-site demonstrations of available health and wellbeing services.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Q1 2025-2026</a:t>
                      </a:r>
                    </a:p>
                    <a:p>
                      <a:endParaRPr lang="en-GB" sz="1200" dirty="0"/>
                    </a:p>
                  </a:txBody>
                  <a:tcPr/>
                </a:tc>
                <a:tc>
                  <a:txBody>
                    <a:bodyPr/>
                    <a:lstStyle/>
                    <a:p>
                      <a:endParaRPr lang="en-GB" sz="1200" dirty="0"/>
                    </a:p>
                  </a:txBody>
                  <a:tcPr/>
                </a:tc>
                <a:extLst>
                  <a:ext uri="{0D108BD9-81ED-4DB2-BD59-A6C34878D82A}">
                    <a16:rowId xmlns:a16="http://schemas.microsoft.com/office/drawing/2014/main" val="165918419"/>
                  </a:ext>
                </a:extLst>
              </a:tr>
            </a:tbl>
          </a:graphicData>
        </a:graphic>
      </p:graphicFrame>
      <p:sp>
        <p:nvSpPr>
          <p:cNvPr id="5" name="TextBox 4">
            <a:extLst>
              <a:ext uri="{FF2B5EF4-FFF2-40B4-BE49-F238E27FC236}">
                <a16:creationId xmlns:a16="http://schemas.microsoft.com/office/drawing/2014/main" id="{EAEF46B3-ADE3-D780-FAAC-840EC6EC4AB5}"/>
              </a:ext>
            </a:extLst>
          </p:cNvPr>
          <p:cNvSpPr txBox="1"/>
          <p:nvPr/>
        </p:nvSpPr>
        <p:spPr>
          <a:xfrm>
            <a:off x="996695" y="1544860"/>
            <a:ext cx="7173911" cy="369332"/>
          </a:xfrm>
          <a:prstGeom prst="rect">
            <a:avLst/>
          </a:prstGeom>
          <a:noFill/>
        </p:spPr>
        <p:txBody>
          <a:bodyPr wrap="square" rtlCol="0">
            <a:spAutoFit/>
          </a:bodyPr>
          <a:lstStyle/>
          <a:p>
            <a:r>
              <a:rPr lang="en-GB" dirty="0"/>
              <a:t>Community engagement and outreach – Community events</a:t>
            </a:r>
          </a:p>
        </p:txBody>
      </p:sp>
      <p:pic>
        <p:nvPicPr>
          <p:cNvPr id="7" name="Picture 6">
            <a:extLst>
              <a:ext uri="{FF2B5EF4-FFF2-40B4-BE49-F238E27FC236}">
                <a16:creationId xmlns:a16="http://schemas.microsoft.com/office/drawing/2014/main" id="{0CBAB303-71B8-6B1E-BDF3-6B76950FBB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1241414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E3F1AF-4FD7-E178-74D6-D1FBDCF434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790A6A-324F-70E2-14B8-D24BBD6848A4}"/>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4B156286-D5FB-E28E-FE26-5CECC24FDE5E}"/>
              </a:ext>
            </a:extLst>
          </p:cNvPr>
          <p:cNvGraphicFramePr>
            <a:graphicFrameLocks noGrp="1"/>
          </p:cNvGraphicFramePr>
          <p:nvPr>
            <p:ph idx="1"/>
            <p:extLst>
              <p:ext uri="{D42A27DB-BD31-4B8C-83A1-F6EECF244321}">
                <p14:modId xmlns:p14="http://schemas.microsoft.com/office/powerpoint/2010/main" val="2528783925"/>
              </p:ext>
            </p:extLst>
          </p:nvPr>
        </p:nvGraphicFramePr>
        <p:xfrm>
          <a:off x="838200" y="2128743"/>
          <a:ext cx="10515597" cy="2199640"/>
        </p:xfrm>
        <a:graphic>
          <a:graphicData uri="http://schemas.openxmlformats.org/drawingml/2006/table">
            <a:tbl>
              <a:tblPr firstRow="1" bandRow="1">
                <a:tableStyleId>{21E4AEA4-8DFA-4A89-87EB-49C32662AFE0}</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Establish relationships with religious leaders to spread service awareness.</a:t>
                      </a:r>
                    </a:p>
                  </a:txBody>
                  <a:tcPr/>
                </a:tc>
                <a:tc>
                  <a:txBody>
                    <a:bodyPr/>
                    <a:lstStyle/>
                    <a:p>
                      <a:r>
                        <a:rPr lang="en-GB" sz="1200" dirty="0"/>
                        <a:t>Feb-Apr 2025</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Provide translated materials and culturally sensitive messaging for different communities.</a:t>
                      </a:r>
                    </a:p>
                  </a:txBody>
                  <a:tcPr/>
                </a:tc>
                <a:tc>
                  <a:txBody>
                    <a:bodyPr/>
                    <a:lstStyle/>
                    <a:p>
                      <a:r>
                        <a:rPr lang="en-GB" sz="1200" dirty="0"/>
                        <a:t>Q1 2025-2026</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Organise information sessions in collaboration with faith leaders, ensuring accessibility.</a:t>
                      </a:r>
                    </a:p>
                  </a:txBody>
                  <a:tcPr/>
                </a:tc>
                <a:tc>
                  <a:txBody>
                    <a:bodyPr/>
                    <a:lstStyle/>
                    <a:p>
                      <a:r>
                        <a:rPr lang="en-GB" sz="1200" dirty="0"/>
                        <a:t>Q1 2025-2026</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Create video content highlighting testimonials from different cultural communities.</a:t>
                      </a:r>
                    </a:p>
                  </a:txBody>
                  <a:tcPr/>
                </a:tc>
                <a:tc>
                  <a:txBody>
                    <a:bodyPr/>
                    <a:lstStyle/>
                    <a:p>
                      <a:r>
                        <a:rPr lang="en-GB" sz="1200" dirty="0"/>
                        <a:t>Q1/ Q2 2025-2026</a:t>
                      </a:r>
                    </a:p>
                  </a:txBody>
                  <a:tcPr/>
                </a:tc>
                <a:tc>
                  <a:txBody>
                    <a:bodyPr/>
                    <a:lstStyle/>
                    <a:p>
                      <a:endParaRPr lang="en-GB" sz="1200" dirty="0"/>
                    </a:p>
                  </a:txBody>
                  <a:tcPr/>
                </a:tc>
                <a:extLst>
                  <a:ext uri="{0D108BD9-81ED-4DB2-BD59-A6C34878D82A}">
                    <a16:rowId xmlns:a16="http://schemas.microsoft.com/office/drawing/2014/main" val="2196987574"/>
                  </a:ext>
                </a:extLst>
              </a:tr>
            </a:tbl>
          </a:graphicData>
        </a:graphic>
      </p:graphicFrame>
      <p:sp>
        <p:nvSpPr>
          <p:cNvPr id="5" name="TextBox 4">
            <a:extLst>
              <a:ext uri="{FF2B5EF4-FFF2-40B4-BE49-F238E27FC236}">
                <a16:creationId xmlns:a16="http://schemas.microsoft.com/office/drawing/2014/main" id="{280B7C03-C7D0-0A3D-7F24-8F8ED5A62B06}"/>
              </a:ext>
            </a:extLst>
          </p:cNvPr>
          <p:cNvSpPr txBox="1"/>
          <p:nvPr/>
        </p:nvSpPr>
        <p:spPr>
          <a:xfrm>
            <a:off x="996695" y="1544860"/>
            <a:ext cx="7173911" cy="369332"/>
          </a:xfrm>
          <a:prstGeom prst="rect">
            <a:avLst/>
          </a:prstGeom>
          <a:noFill/>
        </p:spPr>
        <p:txBody>
          <a:bodyPr wrap="square" rtlCol="0">
            <a:spAutoFit/>
          </a:bodyPr>
          <a:lstStyle/>
          <a:p>
            <a:r>
              <a:rPr lang="en-GB" dirty="0"/>
              <a:t>Community engagement and outreach – Faith and cultural centres</a:t>
            </a:r>
          </a:p>
        </p:txBody>
      </p:sp>
      <p:pic>
        <p:nvPicPr>
          <p:cNvPr id="7" name="Picture 6">
            <a:extLst>
              <a:ext uri="{FF2B5EF4-FFF2-40B4-BE49-F238E27FC236}">
                <a16:creationId xmlns:a16="http://schemas.microsoft.com/office/drawing/2014/main" id="{61CA4855-D629-DFCD-9B9F-08CEFEF99B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1752023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4ABCC8-AAEF-CB50-D0A1-182513B749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12EECE-89D9-B0C4-69B1-CE0BAD55DB77}"/>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CE6DAACB-D749-6520-32BC-5639F7CBAD16}"/>
              </a:ext>
            </a:extLst>
          </p:cNvPr>
          <p:cNvGraphicFramePr>
            <a:graphicFrameLocks noGrp="1"/>
          </p:cNvGraphicFramePr>
          <p:nvPr>
            <p:ph idx="1"/>
            <p:extLst>
              <p:ext uri="{D42A27DB-BD31-4B8C-83A1-F6EECF244321}">
                <p14:modId xmlns:p14="http://schemas.microsoft.com/office/powerpoint/2010/main" val="1637425526"/>
              </p:ext>
            </p:extLst>
          </p:nvPr>
        </p:nvGraphicFramePr>
        <p:xfrm>
          <a:off x="838200" y="2128743"/>
          <a:ext cx="10515597" cy="2199640"/>
        </p:xfrm>
        <a:graphic>
          <a:graphicData uri="http://schemas.openxmlformats.org/drawingml/2006/table">
            <a:tbl>
              <a:tblPr firstRow="1" bandRow="1">
                <a:tableStyleId>{21E4AEA4-8DFA-4A89-87EB-49C32662AFE0}</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Place posters in GP offices, libraries, community centres, grocery stores, and gyms.</a:t>
                      </a:r>
                    </a:p>
                  </a:txBody>
                  <a:tcPr/>
                </a:tc>
                <a:tc>
                  <a:txBody>
                    <a:bodyPr/>
                    <a:lstStyle/>
                    <a:p>
                      <a:r>
                        <a:rPr lang="en-GB" sz="1200" dirty="0"/>
                        <a:t>Feb-Apr 2025</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Ensure posters and banners are engaging, easy to read, and visually appealing.</a:t>
                      </a:r>
                    </a:p>
                  </a:txBody>
                  <a:tcPr/>
                </a:tc>
                <a:tc>
                  <a:txBody>
                    <a:bodyPr/>
                    <a:lstStyle/>
                    <a:p>
                      <a:r>
                        <a:rPr lang="en-GB" sz="1200" dirty="0"/>
                        <a:t>Feb-Apr 2025</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Refresh content every three months to keep messaging relevant and up to date.</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Integrate QR codes in posters linking to the </a:t>
                      </a:r>
                      <a:r>
                        <a:rPr lang="en-GB" sz="1200" b="1" dirty="0">
                          <a:solidFill>
                            <a:schemeClr val="tx1"/>
                          </a:solidFill>
                        </a:rPr>
                        <a:t>XXXX</a:t>
                      </a:r>
                      <a:r>
                        <a:rPr lang="en-GB" sz="1200" dirty="0"/>
                        <a:t> website for more information.</a:t>
                      </a:r>
                    </a:p>
                  </a:txBody>
                  <a:tcPr/>
                </a:tc>
                <a:tc>
                  <a:txBody>
                    <a:bodyPr/>
                    <a:lstStyle/>
                    <a:p>
                      <a:r>
                        <a:rPr lang="en-GB" sz="1200" dirty="0"/>
                        <a:t>Feb-Apr 2025</a:t>
                      </a:r>
                    </a:p>
                  </a:txBody>
                  <a:tcPr/>
                </a:tc>
                <a:tc>
                  <a:txBody>
                    <a:bodyPr/>
                    <a:lstStyle/>
                    <a:p>
                      <a:endParaRPr lang="en-GB" sz="1200" dirty="0"/>
                    </a:p>
                  </a:txBody>
                  <a:tcPr/>
                </a:tc>
                <a:extLst>
                  <a:ext uri="{0D108BD9-81ED-4DB2-BD59-A6C34878D82A}">
                    <a16:rowId xmlns:a16="http://schemas.microsoft.com/office/drawing/2014/main" val="2196987574"/>
                  </a:ext>
                </a:extLst>
              </a:tr>
            </a:tbl>
          </a:graphicData>
        </a:graphic>
      </p:graphicFrame>
      <p:sp>
        <p:nvSpPr>
          <p:cNvPr id="5" name="TextBox 4">
            <a:extLst>
              <a:ext uri="{FF2B5EF4-FFF2-40B4-BE49-F238E27FC236}">
                <a16:creationId xmlns:a16="http://schemas.microsoft.com/office/drawing/2014/main" id="{4CEC709F-60D4-8C64-9F56-668619F23C13}"/>
              </a:ext>
            </a:extLst>
          </p:cNvPr>
          <p:cNvSpPr txBox="1"/>
          <p:nvPr/>
        </p:nvSpPr>
        <p:spPr>
          <a:xfrm>
            <a:off x="996695" y="1544860"/>
            <a:ext cx="8206299" cy="369332"/>
          </a:xfrm>
          <a:prstGeom prst="rect">
            <a:avLst/>
          </a:prstGeom>
          <a:noFill/>
        </p:spPr>
        <p:txBody>
          <a:bodyPr wrap="square" rtlCol="0">
            <a:spAutoFit/>
          </a:bodyPr>
          <a:lstStyle/>
          <a:p>
            <a:r>
              <a:rPr lang="en-GB" dirty="0"/>
              <a:t>Community engagement and outreach – Community noticeboards and public spaces</a:t>
            </a:r>
          </a:p>
        </p:txBody>
      </p:sp>
      <p:pic>
        <p:nvPicPr>
          <p:cNvPr id="7" name="Picture 6">
            <a:extLst>
              <a:ext uri="{FF2B5EF4-FFF2-40B4-BE49-F238E27FC236}">
                <a16:creationId xmlns:a16="http://schemas.microsoft.com/office/drawing/2014/main" id="{FFEFF8A0-7CF9-1E52-7179-7D7680AEED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1452474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055738-C6E6-EABC-8314-F64A9E1A9D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51D031-7671-E44F-02E1-0198A812BCC2}"/>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767B8C18-A584-A47F-67BA-DF1943EE7BB9}"/>
              </a:ext>
            </a:extLst>
          </p:cNvPr>
          <p:cNvGraphicFramePr>
            <a:graphicFrameLocks noGrp="1"/>
          </p:cNvGraphicFramePr>
          <p:nvPr>
            <p:ph idx="1"/>
            <p:extLst>
              <p:ext uri="{D42A27DB-BD31-4B8C-83A1-F6EECF244321}">
                <p14:modId xmlns:p14="http://schemas.microsoft.com/office/powerpoint/2010/main" val="2672935601"/>
              </p:ext>
            </p:extLst>
          </p:nvPr>
        </p:nvGraphicFramePr>
        <p:xfrm>
          <a:off x="838200" y="2128743"/>
          <a:ext cx="10515597" cy="2570480"/>
        </p:xfrm>
        <a:graphic>
          <a:graphicData uri="http://schemas.openxmlformats.org/drawingml/2006/table">
            <a:tbl>
              <a:tblPr firstRow="1" bandRow="1">
                <a:tableStyleId>{5C22544A-7EE6-4342-B048-85BDC9FD1C3A}</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Update </a:t>
                      </a:r>
                      <a:r>
                        <a:rPr lang="en-GB" sz="1200" b="1" dirty="0">
                          <a:solidFill>
                            <a:schemeClr val="tx1"/>
                          </a:solidFill>
                        </a:rPr>
                        <a:t>XXXX </a:t>
                      </a:r>
                      <a:r>
                        <a:rPr lang="en-GB" sz="1200" dirty="0"/>
                        <a:t>with rebranded visuals and user-friendly navigation.</a:t>
                      </a:r>
                    </a:p>
                  </a:txBody>
                  <a:tcPr/>
                </a:tc>
                <a:tc>
                  <a:txBody>
                    <a:bodyPr/>
                    <a:lstStyle/>
                    <a:p>
                      <a:r>
                        <a:rPr lang="en-GB" sz="1200" dirty="0"/>
                        <a:t>Feb-May 2025</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Ensure mobile-friendly and accessibility-compliant design (text-to-speech, high-contrast options).</a:t>
                      </a:r>
                    </a:p>
                  </a:txBody>
                  <a:tcPr/>
                </a:tc>
                <a:tc>
                  <a:txBody>
                    <a:bodyPr/>
                    <a:lstStyle/>
                    <a:p>
                      <a:r>
                        <a:rPr lang="en-GB" sz="1200" dirty="0"/>
                        <a:t>Feb-May 2025</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Develop a FAQ page addressing common service inquiries in multiple languages.</a:t>
                      </a:r>
                    </a:p>
                  </a:txBody>
                  <a:tcPr/>
                </a:tc>
                <a:tc>
                  <a:txBody>
                    <a:bodyPr/>
                    <a:lstStyle/>
                    <a:p>
                      <a:r>
                        <a:rPr lang="en-GB" sz="1200" dirty="0"/>
                        <a:t>Feb-May 2025</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Integrate a service booking system to facilitate easy appointment scheduling.</a:t>
                      </a:r>
                    </a:p>
                  </a:txBody>
                  <a:tcPr/>
                </a:tc>
                <a:tc>
                  <a:txBody>
                    <a:bodyPr/>
                    <a:lstStyle/>
                    <a:p>
                      <a:r>
                        <a:rPr lang="en-GB" sz="1200" dirty="0"/>
                        <a:t>Q1 2025-2026</a:t>
                      </a:r>
                    </a:p>
                  </a:txBody>
                  <a:tcPr/>
                </a:tc>
                <a:tc>
                  <a:txBody>
                    <a:bodyPr/>
                    <a:lstStyle/>
                    <a:p>
                      <a:endParaRPr lang="en-GB" sz="1200" dirty="0"/>
                    </a:p>
                  </a:txBody>
                  <a:tcPr/>
                </a:tc>
                <a:extLst>
                  <a:ext uri="{0D108BD9-81ED-4DB2-BD59-A6C34878D82A}">
                    <a16:rowId xmlns:a16="http://schemas.microsoft.com/office/drawing/2014/main" val="219698757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Create a blog section featuring health tips, success stories, and expert insights.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Feb-May 2025</a:t>
                      </a:r>
                    </a:p>
                    <a:p>
                      <a:endParaRPr lang="en-GB" sz="1200" dirty="0"/>
                    </a:p>
                  </a:txBody>
                  <a:tcPr/>
                </a:tc>
                <a:tc>
                  <a:txBody>
                    <a:bodyPr/>
                    <a:lstStyle/>
                    <a:p>
                      <a:endParaRPr lang="en-GB" sz="1200" dirty="0"/>
                    </a:p>
                  </a:txBody>
                  <a:tcPr/>
                </a:tc>
                <a:extLst>
                  <a:ext uri="{0D108BD9-81ED-4DB2-BD59-A6C34878D82A}">
                    <a16:rowId xmlns:a16="http://schemas.microsoft.com/office/drawing/2014/main" val="1911398811"/>
                  </a:ext>
                </a:extLst>
              </a:tr>
            </a:tbl>
          </a:graphicData>
        </a:graphic>
      </p:graphicFrame>
      <p:sp>
        <p:nvSpPr>
          <p:cNvPr id="5" name="TextBox 4">
            <a:extLst>
              <a:ext uri="{FF2B5EF4-FFF2-40B4-BE49-F238E27FC236}">
                <a16:creationId xmlns:a16="http://schemas.microsoft.com/office/drawing/2014/main" id="{D85C97A7-4E7D-9832-4243-6E3D0FD77060}"/>
              </a:ext>
            </a:extLst>
          </p:cNvPr>
          <p:cNvSpPr txBox="1"/>
          <p:nvPr/>
        </p:nvSpPr>
        <p:spPr>
          <a:xfrm>
            <a:off x="996695" y="1544860"/>
            <a:ext cx="8206299" cy="369332"/>
          </a:xfrm>
          <a:prstGeom prst="rect">
            <a:avLst/>
          </a:prstGeom>
          <a:noFill/>
        </p:spPr>
        <p:txBody>
          <a:bodyPr wrap="square" rtlCol="0">
            <a:spAutoFit/>
          </a:bodyPr>
          <a:lstStyle/>
          <a:p>
            <a:r>
              <a:rPr lang="en-GB" dirty="0"/>
              <a:t>Digital marketing and website strategy – Website development</a:t>
            </a:r>
          </a:p>
        </p:txBody>
      </p:sp>
      <p:pic>
        <p:nvPicPr>
          <p:cNvPr id="7" name="Picture 6">
            <a:extLst>
              <a:ext uri="{FF2B5EF4-FFF2-40B4-BE49-F238E27FC236}">
                <a16:creationId xmlns:a16="http://schemas.microsoft.com/office/drawing/2014/main" id="{B1BEB15F-B3C1-E389-5AA1-2179D1CDA7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599192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D1DF0E-C571-E7A8-A4D9-8BC32306F6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361621-F4C4-A73A-C7D7-5EEE18C2C791}"/>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8CD92359-506A-7B3D-CB74-B2DA8C51453D}"/>
              </a:ext>
            </a:extLst>
          </p:cNvPr>
          <p:cNvGraphicFramePr>
            <a:graphicFrameLocks noGrp="1"/>
          </p:cNvGraphicFramePr>
          <p:nvPr>
            <p:ph idx="1"/>
            <p:extLst>
              <p:ext uri="{D42A27DB-BD31-4B8C-83A1-F6EECF244321}">
                <p14:modId xmlns:p14="http://schemas.microsoft.com/office/powerpoint/2010/main" val="323615449"/>
              </p:ext>
            </p:extLst>
          </p:nvPr>
        </p:nvGraphicFramePr>
        <p:xfrm>
          <a:off x="838200" y="2128743"/>
          <a:ext cx="10515597" cy="2656840"/>
        </p:xfrm>
        <a:graphic>
          <a:graphicData uri="http://schemas.openxmlformats.org/drawingml/2006/table">
            <a:tbl>
              <a:tblPr firstRow="1" bandRow="1">
                <a:tableStyleId>{5C22544A-7EE6-4342-B048-85BDC9FD1C3A}</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Identify top search keywords related to health, wellness, and local services.</a:t>
                      </a:r>
                    </a:p>
                  </a:txBody>
                  <a:tcPr/>
                </a:tc>
                <a:tc>
                  <a:txBody>
                    <a:bodyPr/>
                    <a:lstStyle/>
                    <a:p>
                      <a:r>
                        <a:rPr lang="en-GB" sz="1200" dirty="0"/>
                        <a:t>Feb-Mar 2025</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Develop SEO-friendly content for blog posts, service pages, and community resources.</a:t>
                      </a:r>
                    </a:p>
                  </a:txBody>
                  <a:tcPr/>
                </a:tc>
                <a:tc>
                  <a:txBody>
                    <a:bodyPr/>
                    <a:lstStyle/>
                    <a:p>
                      <a:r>
                        <a:rPr lang="en-GB" sz="1200" dirty="0"/>
                        <a:t>Feb-May 2025</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Allocate the </a:t>
                      </a:r>
                      <a:r>
                        <a:rPr lang="en-GB" sz="1200" b="1" dirty="0">
                          <a:solidFill>
                            <a:schemeClr val="tx1"/>
                          </a:solidFill>
                        </a:rPr>
                        <a:t>XXXX</a:t>
                      </a:r>
                      <a:r>
                        <a:rPr lang="en-GB" sz="1200" dirty="0"/>
                        <a:t>/month Google Ads budget strategically across demographics and interests.</a:t>
                      </a:r>
                    </a:p>
                  </a:txBody>
                  <a:tcPr/>
                </a:tc>
                <a:tc>
                  <a:txBody>
                    <a:bodyPr/>
                    <a:lstStyle/>
                    <a:p>
                      <a:r>
                        <a:rPr lang="en-GB" sz="1200" dirty="0"/>
                        <a:t>Feb-May 2025</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Test different ad variations to optimise click-through and conversion rates.</a:t>
                      </a:r>
                    </a:p>
                  </a:txBody>
                  <a:tcPr/>
                </a:tc>
                <a:tc>
                  <a:txBody>
                    <a:bodyPr/>
                    <a:lstStyle/>
                    <a:p>
                      <a:r>
                        <a:rPr lang="en-GB" sz="1200" dirty="0"/>
                        <a:t>Feb-May 2025</a:t>
                      </a:r>
                    </a:p>
                  </a:txBody>
                  <a:tcPr/>
                </a:tc>
                <a:tc>
                  <a:txBody>
                    <a:bodyPr/>
                    <a:lstStyle/>
                    <a:p>
                      <a:endParaRPr lang="en-GB" sz="1200" dirty="0"/>
                    </a:p>
                  </a:txBody>
                  <a:tcPr/>
                </a:tc>
                <a:extLst>
                  <a:ext uri="{0D108BD9-81ED-4DB2-BD59-A6C34878D82A}">
                    <a16:rowId xmlns:a16="http://schemas.microsoft.com/office/drawing/2014/main" val="2196987574"/>
                  </a:ext>
                </a:extLst>
              </a:tr>
              <a:tr h="370840">
                <a:tc>
                  <a:txBody>
                    <a:bodyPr/>
                    <a:lstStyle/>
                    <a:p>
                      <a:r>
                        <a:rPr lang="en-GB" sz="1200" dirty="0"/>
                        <a:t>Monitor ad performance and adjust strategies accordingly.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Feb-May 2025</a:t>
                      </a:r>
                    </a:p>
                    <a:p>
                      <a:endParaRPr lang="en-GB" sz="1200" dirty="0"/>
                    </a:p>
                  </a:txBody>
                  <a:tcPr/>
                </a:tc>
                <a:tc>
                  <a:txBody>
                    <a:bodyPr/>
                    <a:lstStyle/>
                    <a:p>
                      <a:endParaRPr lang="en-GB" sz="1200" dirty="0"/>
                    </a:p>
                  </a:txBody>
                  <a:tcPr/>
                </a:tc>
                <a:extLst>
                  <a:ext uri="{0D108BD9-81ED-4DB2-BD59-A6C34878D82A}">
                    <a16:rowId xmlns:a16="http://schemas.microsoft.com/office/drawing/2014/main" val="1911398811"/>
                  </a:ext>
                </a:extLst>
              </a:tr>
            </a:tbl>
          </a:graphicData>
        </a:graphic>
      </p:graphicFrame>
      <p:sp>
        <p:nvSpPr>
          <p:cNvPr id="5" name="TextBox 4">
            <a:extLst>
              <a:ext uri="{FF2B5EF4-FFF2-40B4-BE49-F238E27FC236}">
                <a16:creationId xmlns:a16="http://schemas.microsoft.com/office/drawing/2014/main" id="{99D3D94D-2247-73E1-9616-09F167AFEE67}"/>
              </a:ext>
            </a:extLst>
          </p:cNvPr>
          <p:cNvSpPr txBox="1"/>
          <p:nvPr/>
        </p:nvSpPr>
        <p:spPr>
          <a:xfrm>
            <a:off x="996695" y="1544860"/>
            <a:ext cx="8206299" cy="369332"/>
          </a:xfrm>
          <a:prstGeom prst="rect">
            <a:avLst/>
          </a:prstGeom>
          <a:noFill/>
        </p:spPr>
        <p:txBody>
          <a:bodyPr wrap="square" rtlCol="0">
            <a:spAutoFit/>
          </a:bodyPr>
          <a:lstStyle/>
          <a:p>
            <a:r>
              <a:rPr lang="en-GB" dirty="0"/>
              <a:t>Digital marketing and website strategy – SEO and Google Ads</a:t>
            </a:r>
          </a:p>
        </p:txBody>
      </p:sp>
      <p:pic>
        <p:nvPicPr>
          <p:cNvPr id="7" name="Picture 6">
            <a:extLst>
              <a:ext uri="{FF2B5EF4-FFF2-40B4-BE49-F238E27FC236}">
                <a16:creationId xmlns:a16="http://schemas.microsoft.com/office/drawing/2014/main" id="{1D999F45-EFBC-AF1F-0AEA-6FF6CE76DC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3940815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5E53EA-2F00-BE3D-A417-285D5BE0B8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369E28-4D98-3A93-7752-A362DFC66EBC}"/>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42B79FC9-8E07-40DB-59BF-19B2926640BF}"/>
              </a:ext>
            </a:extLst>
          </p:cNvPr>
          <p:cNvGraphicFramePr>
            <a:graphicFrameLocks noGrp="1"/>
          </p:cNvGraphicFramePr>
          <p:nvPr>
            <p:ph idx="1"/>
            <p:extLst>
              <p:ext uri="{D42A27DB-BD31-4B8C-83A1-F6EECF244321}">
                <p14:modId xmlns:p14="http://schemas.microsoft.com/office/powerpoint/2010/main" val="3663318235"/>
              </p:ext>
            </p:extLst>
          </p:nvPr>
        </p:nvGraphicFramePr>
        <p:xfrm>
          <a:off x="838200" y="2128743"/>
          <a:ext cx="10515597" cy="2026920"/>
        </p:xfrm>
        <a:graphic>
          <a:graphicData uri="http://schemas.openxmlformats.org/drawingml/2006/table">
            <a:tbl>
              <a:tblPr firstRow="1" bandRow="1">
                <a:tableStyleId>{5C22544A-7EE6-4342-B048-85BDC9FD1C3A}</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Build an email subscriber list via website sign-ups and community event participation.</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Send monthly newsletters featuring success stories, health tips, and event announcements.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Segment email campaigns based on user interests and demographics.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Track open rates and engagement metrics to refine email content.</a:t>
                      </a:r>
                    </a:p>
                  </a:txBody>
                  <a:tcPr/>
                </a:tc>
                <a:tc>
                  <a:txBody>
                    <a:bodyPr/>
                    <a:lstStyle/>
                    <a:p>
                      <a:r>
                        <a:rPr lang="en-GB" sz="1200" dirty="0"/>
                        <a:t>Feb-May 2025</a:t>
                      </a:r>
                    </a:p>
                  </a:txBody>
                  <a:tcPr/>
                </a:tc>
                <a:tc>
                  <a:txBody>
                    <a:bodyPr/>
                    <a:lstStyle/>
                    <a:p>
                      <a:endParaRPr lang="en-GB" sz="1200" dirty="0"/>
                    </a:p>
                  </a:txBody>
                  <a:tcPr/>
                </a:tc>
                <a:extLst>
                  <a:ext uri="{0D108BD9-81ED-4DB2-BD59-A6C34878D82A}">
                    <a16:rowId xmlns:a16="http://schemas.microsoft.com/office/drawing/2014/main" val="2196987574"/>
                  </a:ext>
                </a:extLst>
              </a:tr>
            </a:tbl>
          </a:graphicData>
        </a:graphic>
      </p:graphicFrame>
      <p:sp>
        <p:nvSpPr>
          <p:cNvPr id="5" name="TextBox 4">
            <a:extLst>
              <a:ext uri="{FF2B5EF4-FFF2-40B4-BE49-F238E27FC236}">
                <a16:creationId xmlns:a16="http://schemas.microsoft.com/office/drawing/2014/main" id="{739D2478-3031-69B4-81B4-B8C1111B611F}"/>
              </a:ext>
            </a:extLst>
          </p:cNvPr>
          <p:cNvSpPr txBox="1"/>
          <p:nvPr/>
        </p:nvSpPr>
        <p:spPr>
          <a:xfrm>
            <a:off x="996695" y="1544860"/>
            <a:ext cx="8206299" cy="369332"/>
          </a:xfrm>
          <a:prstGeom prst="rect">
            <a:avLst/>
          </a:prstGeom>
          <a:noFill/>
        </p:spPr>
        <p:txBody>
          <a:bodyPr wrap="square" rtlCol="0">
            <a:spAutoFit/>
          </a:bodyPr>
          <a:lstStyle/>
          <a:p>
            <a:r>
              <a:rPr lang="en-GB" dirty="0"/>
              <a:t>Digital marketing and website strategy – Email marketing</a:t>
            </a:r>
          </a:p>
        </p:txBody>
      </p:sp>
      <p:pic>
        <p:nvPicPr>
          <p:cNvPr id="7" name="Picture 6">
            <a:extLst>
              <a:ext uri="{FF2B5EF4-FFF2-40B4-BE49-F238E27FC236}">
                <a16:creationId xmlns:a16="http://schemas.microsoft.com/office/drawing/2014/main" id="{FB9D3E99-FE0C-3C0E-0F86-2B8265DFE4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20532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51E05AC-9D9B-4814-9C3F-4E10AF154BB2}"/>
              </a:ext>
            </a:extLst>
          </p:cNvPr>
          <p:cNvGraphicFramePr>
            <a:graphicFrameLocks noGrp="1"/>
          </p:cNvGraphicFramePr>
          <p:nvPr>
            <p:extLst>
              <p:ext uri="{D42A27DB-BD31-4B8C-83A1-F6EECF244321}">
                <p14:modId xmlns:p14="http://schemas.microsoft.com/office/powerpoint/2010/main" val="3141106975"/>
              </p:ext>
            </p:extLst>
          </p:nvPr>
        </p:nvGraphicFramePr>
        <p:xfrm>
          <a:off x="3971925" y="508179"/>
          <a:ext cx="7372350" cy="5636106"/>
        </p:xfrm>
        <a:graphic>
          <a:graphicData uri="http://schemas.openxmlformats.org/drawingml/2006/table">
            <a:tbl>
              <a:tblPr firstRow="1" bandRow="1">
                <a:tableStyleId>{E8034E78-7F5D-4C2E-B375-FC64B27BC917}</a:tableStyleId>
              </a:tblPr>
              <a:tblGrid>
                <a:gridCol w="7372350">
                  <a:extLst>
                    <a:ext uri="{9D8B030D-6E8A-4147-A177-3AD203B41FA5}">
                      <a16:colId xmlns:a16="http://schemas.microsoft.com/office/drawing/2014/main" val="291339157"/>
                    </a:ext>
                  </a:extLst>
                </a:gridCol>
              </a:tblGrid>
              <a:tr h="590505">
                <a:tc>
                  <a:txBody>
                    <a:bodyPr/>
                    <a:lstStyle/>
                    <a:p>
                      <a:r>
                        <a:rPr lang="en-GB" sz="2400" dirty="0">
                          <a:solidFill>
                            <a:schemeClr val="tx1"/>
                          </a:solidFill>
                        </a:rPr>
                        <a:t>3. Timeframes</a:t>
                      </a:r>
                    </a:p>
                  </a:txBody>
                  <a:tcPr marL="0" marR="0" marT="36000" marB="180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92D05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1470041"/>
                  </a:ext>
                </a:extLst>
              </a:tr>
              <a:tr h="50456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u="none" strike="noStrike" kern="1200" baseline="0" dirty="0">
                          <a:solidFill>
                            <a:schemeClr val="tx1"/>
                          </a:solidFill>
                          <a:latin typeface="+mn-lt"/>
                          <a:ea typeface="+mn-ea"/>
                          <a:cs typeface="+mn-cs"/>
                        </a:rPr>
                        <a:t>There will be 3 phases: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u="none" strike="noStrike" kern="1200" baseline="0" dirty="0">
                          <a:solidFill>
                            <a:schemeClr val="tx1"/>
                          </a:solidFill>
                          <a:latin typeface="+mn-lt"/>
                          <a:ea typeface="+mn-ea"/>
                          <a:cs typeface="+mn-cs"/>
                        </a:rPr>
                        <a:t>Phase 1: Welcome and Communicate about the new service and campaign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u="none" strike="noStrike" kern="1200" baseline="0" dirty="0">
                          <a:solidFill>
                            <a:schemeClr val="tx1"/>
                          </a:solidFill>
                          <a:latin typeface="+mn-lt"/>
                          <a:ea typeface="+mn-ea"/>
                          <a:cs typeface="+mn-cs"/>
                        </a:rPr>
                        <a:t>- </a:t>
                      </a:r>
                      <a:r>
                        <a:rPr lang="en-GB" sz="1200" b="0" i="0" u="none" strike="noStrike" kern="1200" baseline="0" dirty="0">
                          <a:solidFill>
                            <a:schemeClr val="tx1"/>
                          </a:solidFill>
                          <a:latin typeface="+mn-lt"/>
                          <a:ea typeface="+mn-ea"/>
                          <a:cs typeface="+mn-cs"/>
                        </a:rPr>
                        <a:t>Stakeholder mapping,</a:t>
                      </a:r>
                      <a:r>
                        <a:rPr lang="en-GB" sz="1200" b="1" i="0" u="none" strike="noStrike" kern="1200" baseline="0" dirty="0">
                          <a:solidFill>
                            <a:schemeClr val="tx1"/>
                          </a:solidFill>
                          <a:latin typeface="+mn-lt"/>
                          <a:ea typeface="+mn-ea"/>
                          <a:cs typeface="+mn-cs"/>
                        </a:rPr>
                        <a:t> </a:t>
                      </a:r>
                      <a:r>
                        <a:rPr lang="en-GB" sz="1200" b="0" i="0" u="none" strike="noStrike" kern="1200" baseline="0" dirty="0">
                          <a:solidFill>
                            <a:schemeClr val="tx1"/>
                          </a:solidFill>
                          <a:latin typeface="+mn-lt"/>
                          <a:ea typeface="+mn-ea"/>
                          <a:cs typeface="+mn-cs"/>
                        </a:rPr>
                        <a:t>Inform the wider stakeholders about the new service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u="none" strike="noStrike" kern="1200" baseline="0" dirty="0">
                          <a:solidFill>
                            <a:schemeClr val="tx1"/>
                          </a:solidFill>
                          <a:latin typeface="+mn-lt"/>
                          <a:ea typeface="+mn-ea"/>
                          <a:cs typeface="+mn-cs"/>
                        </a:rPr>
                        <a:t>- </a:t>
                      </a:r>
                      <a:r>
                        <a:rPr lang="en-GB" sz="1200" b="0" i="0" u="none" strike="noStrike" kern="1200" baseline="0" dirty="0">
                          <a:solidFill>
                            <a:schemeClr val="tx1"/>
                          </a:solidFill>
                          <a:latin typeface="+mn-lt"/>
                          <a:ea typeface="+mn-ea"/>
                          <a:cs typeface="+mn-cs"/>
                        </a:rPr>
                        <a:t>Communication to </a:t>
                      </a:r>
                      <a:r>
                        <a:rPr lang="en-GB" sz="1200" b="1" i="0" u="none" strike="noStrike" kern="1200" baseline="0" dirty="0">
                          <a:solidFill>
                            <a:schemeClr val="tx1"/>
                          </a:solidFill>
                          <a:latin typeface="+mn-lt"/>
                          <a:ea typeface="+mn-ea"/>
                          <a:cs typeface="+mn-cs"/>
                        </a:rPr>
                        <a:t>XXXX </a:t>
                      </a:r>
                      <a:r>
                        <a:rPr lang="en-GB" sz="1200" b="0" i="0" u="none" strike="noStrike" kern="1200" baseline="0" dirty="0">
                          <a:solidFill>
                            <a:schemeClr val="tx1"/>
                          </a:solidFill>
                          <a:latin typeface="+mn-lt"/>
                          <a:ea typeface="+mn-ea"/>
                          <a:cs typeface="+mn-cs"/>
                        </a:rPr>
                        <a:t>residents and partner agencies to promote the new service offer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1" u="none" strike="noStrike" kern="1200" baseline="0" dirty="0">
                          <a:solidFill>
                            <a:schemeClr val="tx1"/>
                          </a:solidFill>
                          <a:latin typeface="+mn-lt"/>
                          <a:ea typeface="+mn-ea"/>
                          <a:cs typeface="+mn-cs"/>
                        </a:rPr>
                        <a:t>Asset and Channel development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1" i="1" u="none" strike="noStrike" kern="1200" baseline="0" dirty="0">
                          <a:solidFill>
                            <a:schemeClr val="tx1"/>
                          </a:solidFill>
                          <a:latin typeface="+mn-lt"/>
                          <a:ea typeface="+mn-ea"/>
                          <a:cs typeface="+mn-cs"/>
                        </a:rPr>
                        <a:t>Resources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1" i="1" u="none" strike="noStrike" kern="1200" baseline="0" dirty="0">
                          <a:solidFill>
                            <a:schemeClr val="tx1"/>
                          </a:solidFill>
                          <a:latin typeface="+mn-lt"/>
                          <a:ea typeface="+mn-ea"/>
                          <a:cs typeface="+mn-cs"/>
                        </a:rPr>
                        <a:t>Stakeholder packs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1" i="1" u="none" strike="noStrike" kern="1200" baseline="0" dirty="0">
                          <a:solidFill>
                            <a:schemeClr val="tx1"/>
                          </a:solidFill>
                          <a:latin typeface="+mn-lt"/>
                          <a:ea typeface="+mn-ea"/>
                          <a:cs typeface="+mn-cs"/>
                        </a:rPr>
                        <a:t>Stakeholder communications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1" i="1" u="none" strike="noStrike" kern="1200" baseline="0" dirty="0">
                          <a:solidFill>
                            <a:schemeClr val="tx1"/>
                          </a:solidFill>
                          <a:latin typeface="+mn-lt"/>
                          <a:ea typeface="+mn-ea"/>
                          <a:cs typeface="+mn-cs"/>
                        </a:rPr>
                        <a:t>Website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1" i="1" u="none" strike="noStrike" kern="1200" baseline="0" dirty="0">
                          <a:solidFill>
                            <a:schemeClr val="tx1"/>
                          </a:solidFill>
                          <a:latin typeface="+mn-lt"/>
                          <a:ea typeface="+mn-ea"/>
                          <a:cs typeface="+mn-cs"/>
                        </a:rPr>
                        <a:t>Offline campaign resources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u="none" strike="noStrike" kern="1200" baseline="0" dirty="0">
                          <a:solidFill>
                            <a:schemeClr val="tx1"/>
                          </a:solidFill>
                          <a:latin typeface="+mn-lt"/>
                          <a:ea typeface="+mn-ea"/>
                          <a:cs typeface="+mn-cs"/>
                        </a:rPr>
                        <a:t>Phase 2: Building service awareness</a:t>
                      </a:r>
                      <a:endParaRPr lang="en-GB"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tx1"/>
                          </a:solidFill>
                          <a:latin typeface="+mn-lt"/>
                          <a:ea typeface="+mn-ea"/>
                          <a:cs typeface="+mn-cs"/>
                        </a:rPr>
                        <a:t>A number of opportunities throughout year 1– link to national/local awareness days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u="none" strike="noStrike" kern="1200" baseline="0" dirty="0">
                          <a:solidFill>
                            <a:schemeClr val="tx1"/>
                          </a:solidFill>
                          <a:latin typeface="+mn-lt"/>
                          <a:ea typeface="+mn-ea"/>
                          <a:cs typeface="+mn-cs"/>
                        </a:rPr>
                        <a:t>Phase 3: Evaluation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tx1"/>
                          </a:solidFill>
                          <a:latin typeface="+mn-lt"/>
                          <a:ea typeface="+mn-ea"/>
                          <a:cs typeface="+mn-cs"/>
                        </a:rPr>
                        <a:t>Review and monitor performance with marketing activity included in each quarterly meeting/ report</a:t>
                      </a:r>
                      <a:endParaRPr lang="en-GB" sz="1200" b="0" i="0" u="none" strike="noStrike" kern="1200" baseline="0" dirty="0">
                        <a:solidFill>
                          <a:srgbClr val="FF0000"/>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i="0" u="none" strike="noStrike" kern="1200" baseline="0" dirty="0">
                        <a:solidFill>
                          <a:schemeClr val="tx1"/>
                        </a:solidFill>
                        <a:latin typeface="+mn-lt"/>
                        <a:ea typeface="+mn-ea"/>
                        <a:cs typeface="+mn-cs"/>
                      </a:endParaRPr>
                    </a:p>
                  </a:txBody>
                  <a:tcPr marL="0" marR="0" marT="180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31382379"/>
                  </a:ext>
                </a:extLst>
              </a:tr>
            </a:tbl>
          </a:graphicData>
        </a:graphic>
      </p:graphicFrame>
      <p:graphicFrame>
        <p:nvGraphicFramePr>
          <p:cNvPr id="7" name="Table 6">
            <a:extLst>
              <a:ext uri="{FF2B5EF4-FFF2-40B4-BE49-F238E27FC236}">
                <a16:creationId xmlns:a16="http://schemas.microsoft.com/office/drawing/2014/main" id="{D596FC4C-FF4A-45F4-A75F-D3ECD12E9EC9}"/>
              </a:ext>
            </a:extLst>
          </p:cNvPr>
          <p:cNvGraphicFramePr>
            <a:graphicFrameLocks noGrp="1"/>
          </p:cNvGraphicFramePr>
          <p:nvPr>
            <p:extLst>
              <p:ext uri="{D42A27DB-BD31-4B8C-83A1-F6EECF244321}">
                <p14:modId xmlns:p14="http://schemas.microsoft.com/office/powerpoint/2010/main" val="3240760318"/>
              </p:ext>
            </p:extLst>
          </p:nvPr>
        </p:nvGraphicFramePr>
        <p:xfrm>
          <a:off x="453653" y="544602"/>
          <a:ext cx="2973359" cy="4000825"/>
        </p:xfrm>
        <a:graphic>
          <a:graphicData uri="http://schemas.openxmlformats.org/drawingml/2006/table">
            <a:tbl>
              <a:tblPr firstRow="1" bandRow="1">
                <a:tableStyleId>{E8034E78-7F5D-4C2E-B375-FC64B27BC917}</a:tableStyleId>
              </a:tblPr>
              <a:tblGrid>
                <a:gridCol w="2973359">
                  <a:extLst>
                    <a:ext uri="{9D8B030D-6E8A-4147-A177-3AD203B41FA5}">
                      <a16:colId xmlns:a16="http://schemas.microsoft.com/office/drawing/2014/main" val="2671307644"/>
                    </a:ext>
                  </a:extLst>
                </a:gridCol>
              </a:tblGrid>
              <a:tr h="0">
                <a:tc>
                  <a:txBody>
                    <a:bodyPr/>
                    <a:lstStyle/>
                    <a:p>
                      <a:r>
                        <a:rPr lang="en-GB" sz="2400" dirty="0">
                          <a:solidFill>
                            <a:schemeClr val="tx1"/>
                          </a:solidFill>
                        </a:rPr>
                        <a:t>2. Background</a:t>
                      </a:r>
                    </a:p>
                  </a:txBody>
                  <a:tcPr marL="0" marR="0" marT="36000" marB="180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92D05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9473702"/>
                  </a:ext>
                </a:extLst>
              </a:tr>
              <a:tr h="34190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tx1"/>
                          </a:solidFill>
                          <a:latin typeface="+mn-lt"/>
                          <a:ea typeface="+mn-ea"/>
                          <a:cs typeface="+mn-cs"/>
                        </a:rPr>
                        <a:t>Following the award of the launch of the new </a:t>
                      </a:r>
                      <a:r>
                        <a:rPr lang="en-GB" sz="1200" b="1" i="0" u="none" strike="noStrike" kern="1200" baseline="0" dirty="0" err="1">
                          <a:solidFill>
                            <a:schemeClr val="tx1"/>
                          </a:solidFill>
                          <a:latin typeface="+mn-lt"/>
                          <a:ea typeface="+mn-ea"/>
                          <a:cs typeface="+mn-cs"/>
                        </a:rPr>
                        <a:t>xxxx</a:t>
                      </a:r>
                      <a:r>
                        <a:rPr lang="en-GB" sz="1200" b="0" i="0" u="none" strike="noStrike" kern="1200" baseline="0" dirty="0">
                          <a:solidFill>
                            <a:schemeClr val="tx1"/>
                          </a:solidFill>
                          <a:latin typeface="+mn-lt"/>
                          <a:ea typeface="+mn-ea"/>
                          <a:cs typeface="+mn-cs"/>
                        </a:rPr>
                        <a:t> service in </a:t>
                      </a:r>
                      <a:r>
                        <a:rPr lang="en-GB" sz="1200" b="1" i="0" u="none" strike="noStrike" kern="1200" baseline="0" dirty="0" err="1">
                          <a:solidFill>
                            <a:schemeClr val="tx1"/>
                          </a:solidFill>
                          <a:latin typeface="+mn-lt"/>
                          <a:ea typeface="+mn-ea"/>
                          <a:cs typeface="+mn-cs"/>
                        </a:rPr>
                        <a:t>xxxx</a:t>
                      </a:r>
                      <a:r>
                        <a:rPr lang="en-GB" sz="1200" b="0" i="0" u="none" strike="noStrike" kern="1200" baseline="0" dirty="0">
                          <a:solidFill>
                            <a:schemeClr val="tx1"/>
                          </a:solidFill>
                          <a:latin typeface="+mn-lt"/>
                          <a:ea typeface="+mn-ea"/>
                          <a:cs typeface="+mn-cs"/>
                        </a:rPr>
                        <a:t>, this marketing plan will outline the activities planned by the service to promote itself in the local community.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highlight>
                          <a:srgbClr val="FFFF00"/>
                        </a:highligh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highlight>
                          <a:srgbClr val="FFFF00"/>
                        </a:highligh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highlight>
                          <a:srgbClr val="FFFF00"/>
                        </a:highligh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mn-lt"/>
                        <a:ea typeface="+mn-ea"/>
                        <a:cs typeface="+mn-cs"/>
                      </a:endParaRPr>
                    </a:p>
                  </a:txBody>
                  <a:tcPr marL="0" marR="0" marT="180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85916778"/>
                  </a:ext>
                </a:extLst>
              </a:tr>
            </a:tbl>
          </a:graphicData>
        </a:graphic>
      </p:graphicFrame>
      <p:pic>
        <p:nvPicPr>
          <p:cNvPr id="4" name="Picture 3">
            <a:extLst>
              <a:ext uri="{FF2B5EF4-FFF2-40B4-BE49-F238E27FC236}">
                <a16:creationId xmlns:a16="http://schemas.microsoft.com/office/drawing/2014/main" id="{B4587E82-4B70-34B8-E7CA-ACD37C8E4A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653" y="6163073"/>
            <a:ext cx="1513413" cy="186219"/>
          </a:xfrm>
          <a:prstGeom prst="rect">
            <a:avLst/>
          </a:prstGeom>
        </p:spPr>
      </p:pic>
    </p:spTree>
    <p:extLst>
      <p:ext uri="{BB962C8B-B14F-4D97-AF65-F5344CB8AC3E}">
        <p14:creationId xmlns:p14="http://schemas.microsoft.com/office/powerpoint/2010/main" val="25682871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63BB7F-4420-9EAD-97C6-EAE162DF51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B7806D-7AE8-610A-3852-E3FF1EE4EC3E}"/>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8D109900-7DC6-F442-DAC8-C23A1E1C860A}"/>
              </a:ext>
            </a:extLst>
          </p:cNvPr>
          <p:cNvGraphicFramePr>
            <a:graphicFrameLocks noGrp="1"/>
          </p:cNvGraphicFramePr>
          <p:nvPr>
            <p:ph idx="1"/>
            <p:extLst>
              <p:ext uri="{D42A27DB-BD31-4B8C-83A1-F6EECF244321}">
                <p14:modId xmlns:p14="http://schemas.microsoft.com/office/powerpoint/2010/main" val="3464346851"/>
              </p:ext>
            </p:extLst>
          </p:nvPr>
        </p:nvGraphicFramePr>
        <p:xfrm>
          <a:off x="838200" y="2128743"/>
          <a:ext cx="10515597" cy="1656080"/>
        </p:xfrm>
        <a:graphic>
          <a:graphicData uri="http://schemas.openxmlformats.org/drawingml/2006/table">
            <a:tbl>
              <a:tblPr firstRow="1" bandRow="1">
                <a:tableStyleId>{93296810-A885-4BE3-A3E7-6D5BEEA58F35}</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Rebrand existing social media accounts to align with new service identity.</a:t>
                      </a:r>
                    </a:p>
                  </a:txBody>
                  <a:tcPr/>
                </a:tc>
                <a:tc>
                  <a:txBody>
                    <a:bodyPr/>
                    <a:lstStyle/>
                    <a:p>
                      <a:r>
                        <a:rPr lang="en-GB" sz="1200" dirty="0"/>
                        <a:t>Mar-Apr 2025</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Standardise profile pictures, cover images, and bio descriptions for consistency.</a:t>
                      </a:r>
                    </a:p>
                  </a:txBody>
                  <a:tcPr/>
                </a:tc>
                <a:tc>
                  <a:txBody>
                    <a:bodyPr/>
                    <a:lstStyle/>
                    <a:p>
                      <a:r>
                        <a:rPr lang="en-GB" sz="1200" dirty="0"/>
                        <a:t>Mar-Apr 2025</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Ensure active presence on Facebook, Instagram, and X (Twitter)</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2131794190"/>
                  </a:ext>
                </a:extLst>
              </a:tr>
            </a:tbl>
          </a:graphicData>
        </a:graphic>
      </p:graphicFrame>
      <p:sp>
        <p:nvSpPr>
          <p:cNvPr id="5" name="TextBox 4">
            <a:extLst>
              <a:ext uri="{FF2B5EF4-FFF2-40B4-BE49-F238E27FC236}">
                <a16:creationId xmlns:a16="http://schemas.microsoft.com/office/drawing/2014/main" id="{47FDCD68-1C36-9301-8030-B0CFB34EEE8E}"/>
              </a:ext>
            </a:extLst>
          </p:cNvPr>
          <p:cNvSpPr txBox="1"/>
          <p:nvPr/>
        </p:nvSpPr>
        <p:spPr>
          <a:xfrm>
            <a:off x="996695" y="1544860"/>
            <a:ext cx="8206299" cy="369332"/>
          </a:xfrm>
          <a:prstGeom prst="rect">
            <a:avLst/>
          </a:prstGeom>
          <a:noFill/>
        </p:spPr>
        <p:txBody>
          <a:bodyPr wrap="square" rtlCol="0">
            <a:spAutoFit/>
          </a:bodyPr>
          <a:lstStyle/>
          <a:p>
            <a:r>
              <a:rPr lang="en-GB" dirty="0"/>
              <a:t>Social media and content plan - Platforms</a:t>
            </a:r>
          </a:p>
        </p:txBody>
      </p:sp>
      <p:pic>
        <p:nvPicPr>
          <p:cNvPr id="7" name="Picture 6">
            <a:extLst>
              <a:ext uri="{FF2B5EF4-FFF2-40B4-BE49-F238E27FC236}">
                <a16:creationId xmlns:a16="http://schemas.microsoft.com/office/drawing/2014/main" id="{4C3D53DA-7939-E42A-9AA5-E23403754C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49179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7A40E2-0AF8-DCEA-43DA-19292A326C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8075B9-1885-93C7-9D17-4B8D8E186CFC}"/>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6074F076-99E2-6045-0A74-EEE3E060476C}"/>
              </a:ext>
            </a:extLst>
          </p:cNvPr>
          <p:cNvGraphicFramePr>
            <a:graphicFrameLocks noGrp="1"/>
          </p:cNvGraphicFramePr>
          <p:nvPr>
            <p:ph idx="1"/>
            <p:extLst>
              <p:ext uri="{D42A27DB-BD31-4B8C-83A1-F6EECF244321}">
                <p14:modId xmlns:p14="http://schemas.microsoft.com/office/powerpoint/2010/main" val="1442001963"/>
              </p:ext>
            </p:extLst>
          </p:nvPr>
        </p:nvGraphicFramePr>
        <p:xfrm>
          <a:off x="838200" y="2128743"/>
          <a:ext cx="10515597" cy="1656080"/>
        </p:xfrm>
        <a:graphic>
          <a:graphicData uri="http://schemas.openxmlformats.org/drawingml/2006/table">
            <a:tbl>
              <a:tblPr firstRow="1" bandRow="1">
                <a:tableStyleId>{93296810-A885-4BE3-A3E7-6D5BEEA58F35}</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Develop a content calendar scheduling at least three posts per week.</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Schedule posts in advance using the social media management tool Sprout Social</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Adapt content strategy based on analytics and audience engagement trends.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2131794190"/>
                  </a:ext>
                </a:extLst>
              </a:tr>
            </a:tbl>
          </a:graphicData>
        </a:graphic>
      </p:graphicFrame>
      <p:sp>
        <p:nvSpPr>
          <p:cNvPr id="5" name="TextBox 4">
            <a:extLst>
              <a:ext uri="{FF2B5EF4-FFF2-40B4-BE49-F238E27FC236}">
                <a16:creationId xmlns:a16="http://schemas.microsoft.com/office/drawing/2014/main" id="{15ECD56E-ED1F-FA40-C884-5D784752C8A3}"/>
              </a:ext>
            </a:extLst>
          </p:cNvPr>
          <p:cNvSpPr txBox="1"/>
          <p:nvPr/>
        </p:nvSpPr>
        <p:spPr>
          <a:xfrm>
            <a:off x="996695" y="1544860"/>
            <a:ext cx="8206299" cy="369332"/>
          </a:xfrm>
          <a:prstGeom prst="rect">
            <a:avLst/>
          </a:prstGeom>
          <a:noFill/>
        </p:spPr>
        <p:txBody>
          <a:bodyPr wrap="square" rtlCol="0">
            <a:spAutoFit/>
          </a:bodyPr>
          <a:lstStyle/>
          <a:p>
            <a:r>
              <a:rPr lang="en-GB" dirty="0"/>
              <a:t>Social media and content plan – Posting schedule</a:t>
            </a:r>
          </a:p>
        </p:txBody>
      </p:sp>
      <p:pic>
        <p:nvPicPr>
          <p:cNvPr id="7" name="Picture 6">
            <a:extLst>
              <a:ext uri="{FF2B5EF4-FFF2-40B4-BE49-F238E27FC236}">
                <a16:creationId xmlns:a16="http://schemas.microsoft.com/office/drawing/2014/main" id="{832B4EB9-3E12-111D-2B22-77764ABDB8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3326264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6FFBEE-22CA-8DBC-C796-2E75B16EA7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AE9963-6FC5-E682-FE49-71F54E4AA4FC}"/>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D35D2511-D1C4-3FA8-DC28-799CD1932831}"/>
              </a:ext>
            </a:extLst>
          </p:cNvPr>
          <p:cNvGraphicFramePr>
            <a:graphicFrameLocks noGrp="1"/>
          </p:cNvGraphicFramePr>
          <p:nvPr>
            <p:ph idx="1"/>
            <p:extLst>
              <p:ext uri="{D42A27DB-BD31-4B8C-83A1-F6EECF244321}">
                <p14:modId xmlns:p14="http://schemas.microsoft.com/office/powerpoint/2010/main" val="4056021432"/>
              </p:ext>
            </p:extLst>
          </p:nvPr>
        </p:nvGraphicFramePr>
        <p:xfrm>
          <a:off x="838200" y="2128743"/>
          <a:ext cx="10515597" cy="2199640"/>
        </p:xfrm>
        <a:graphic>
          <a:graphicData uri="http://schemas.openxmlformats.org/drawingml/2006/table">
            <a:tbl>
              <a:tblPr firstRow="1" bandRow="1">
                <a:tableStyleId>{93296810-A885-4BE3-A3E7-6D5BEEA58F35}</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b="1" dirty="0"/>
                        <a:t>Service Introductions</a:t>
                      </a:r>
                      <a:r>
                        <a:rPr lang="en-GB" sz="1200" dirty="0"/>
                        <a:t>: Highlight different </a:t>
                      </a:r>
                      <a:r>
                        <a:rPr lang="en-GB" sz="1200" b="1" dirty="0">
                          <a:solidFill>
                            <a:schemeClr val="tx1"/>
                          </a:solidFill>
                        </a:rPr>
                        <a:t>XXXX</a:t>
                      </a:r>
                      <a:r>
                        <a:rPr lang="en-GB" sz="1200" dirty="0"/>
                        <a:t> services via carousel posts and videos.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b="1" dirty="0"/>
                        <a:t>Health Tips</a:t>
                      </a:r>
                      <a:r>
                        <a:rPr lang="en-GB" sz="1200" dirty="0"/>
                        <a:t>: Provide actionable lifestyle advice related to nutrition, exercise, and mental health.</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b="1" dirty="0"/>
                        <a:t>Event Promotions</a:t>
                      </a:r>
                      <a:r>
                        <a:rPr lang="en-GB" sz="1200" dirty="0"/>
                        <a:t>: Regularly update followers on upcoming workshops and outreach events.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Testimonials</a:t>
                      </a:r>
                      <a:r>
                        <a:rPr lang="en-GB" sz="1200" dirty="0"/>
                        <a:t>: Feature real success stories from service users in written and video formats.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Ongoing</a:t>
                      </a:r>
                    </a:p>
                    <a:p>
                      <a:endParaRPr lang="en-GB" sz="1200" dirty="0"/>
                    </a:p>
                  </a:txBody>
                  <a:tcPr/>
                </a:tc>
                <a:tc>
                  <a:txBody>
                    <a:bodyPr/>
                    <a:lstStyle/>
                    <a:p>
                      <a:endParaRPr lang="en-GB" sz="1200" dirty="0"/>
                    </a:p>
                  </a:txBody>
                  <a:tcPr/>
                </a:tc>
                <a:extLst>
                  <a:ext uri="{0D108BD9-81ED-4DB2-BD59-A6C34878D82A}">
                    <a16:rowId xmlns:a16="http://schemas.microsoft.com/office/drawing/2014/main" val="2368157192"/>
                  </a:ext>
                </a:extLst>
              </a:tr>
            </a:tbl>
          </a:graphicData>
        </a:graphic>
      </p:graphicFrame>
      <p:sp>
        <p:nvSpPr>
          <p:cNvPr id="5" name="TextBox 4">
            <a:extLst>
              <a:ext uri="{FF2B5EF4-FFF2-40B4-BE49-F238E27FC236}">
                <a16:creationId xmlns:a16="http://schemas.microsoft.com/office/drawing/2014/main" id="{C9F9AD7F-54F2-AD48-0BAC-C911ED277EC6}"/>
              </a:ext>
            </a:extLst>
          </p:cNvPr>
          <p:cNvSpPr txBox="1"/>
          <p:nvPr/>
        </p:nvSpPr>
        <p:spPr>
          <a:xfrm>
            <a:off x="996695" y="1544860"/>
            <a:ext cx="8206299" cy="369332"/>
          </a:xfrm>
          <a:prstGeom prst="rect">
            <a:avLst/>
          </a:prstGeom>
          <a:noFill/>
        </p:spPr>
        <p:txBody>
          <a:bodyPr wrap="square" rtlCol="0">
            <a:spAutoFit/>
          </a:bodyPr>
          <a:lstStyle/>
          <a:p>
            <a:r>
              <a:rPr lang="en-GB" dirty="0"/>
              <a:t>Social media and content plan – Content themes</a:t>
            </a:r>
          </a:p>
        </p:txBody>
      </p:sp>
      <p:pic>
        <p:nvPicPr>
          <p:cNvPr id="7" name="Picture 6">
            <a:extLst>
              <a:ext uri="{FF2B5EF4-FFF2-40B4-BE49-F238E27FC236}">
                <a16:creationId xmlns:a16="http://schemas.microsoft.com/office/drawing/2014/main" id="{428C5E0D-078F-C3E7-7E28-54A5581DA2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29638541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AA18C2-AFB0-58D8-A74D-AAD76CD5E1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FA46F9-9DF0-301A-9ECF-7411628506D9}"/>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396C9853-04AC-7B96-87FC-0B127589F9AF}"/>
              </a:ext>
            </a:extLst>
          </p:cNvPr>
          <p:cNvGraphicFramePr>
            <a:graphicFrameLocks noGrp="1"/>
          </p:cNvGraphicFramePr>
          <p:nvPr>
            <p:ph idx="1"/>
            <p:extLst>
              <p:ext uri="{D42A27DB-BD31-4B8C-83A1-F6EECF244321}">
                <p14:modId xmlns:p14="http://schemas.microsoft.com/office/powerpoint/2010/main" val="254529137"/>
              </p:ext>
            </p:extLst>
          </p:nvPr>
        </p:nvGraphicFramePr>
        <p:xfrm>
          <a:off x="838200" y="2128743"/>
          <a:ext cx="10515597" cy="1285240"/>
        </p:xfrm>
        <a:graphic>
          <a:graphicData uri="http://schemas.openxmlformats.org/drawingml/2006/table">
            <a:tbl>
              <a:tblPr firstRow="1" bandRow="1">
                <a:tableStyleId>{93296810-A885-4BE3-A3E7-6D5BEEA58F35}</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Use the national campaign branding to create localised posts and success stories.</a:t>
                      </a:r>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Host campaign-specific outdoor clinics at busy locations such as shopping centres and parks.</a:t>
                      </a:r>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3032465716"/>
                  </a:ext>
                </a:extLst>
              </a:tr>
            </a:tbl>
          </a:graphicData>
        </a:graphic>
      </p:graphicFrame>
      <p:sp>
        <p:nvSpPr>
          <p:cNvPr id="5" name="TextBox 4">
            <a:extLst>
              <a:ext uri="{FF2B5EF4-FFF2-40B4-BE49-F238E27FC236}">
                <a16:creationId xmlns:a16="http://schemas.microsoft.com/office/drawing/2014/main" id="{0DCA5411-92A2-709F-5DE9-A9F559AE7198}"/>
              </a:ext>
            </a:extLst>
          </p:cNvPr>
          <p:cNvSpPr txBox="1"/>
          <p:nvPr/>
        </p:nvSpPr>
        <p:spPr>
          <a:xfrm>
            <a:off x="996696" y="1544860"/>
            <a:ext cx="3383280" cy="369332"/>
          </a:xfrm>
          <a:prstGeom prst="rect">
            <a:avLst/>
          </a:prstGeom>
          <a:noFill/>
        </p:spPr>
        <p:txBody>
          <a:bodyPr wrap="square" rtlCol="0">
            <a:spAutoFit/>
          </a:bodyPr>
          <a:lstStyle/>
          <a:p>
            <a:r>
              <a:rPr lang="en-GB" dirty="0"/>
              <a:t>National Campaigns</a:t>
            </a:r>
          </a:p>
        </p:txBody>
      </p:sp>
      <p:graphicFrame>
        <p:nvGraphicFramePr>
          <p:cNvPr id="3" name="Table 2">
            <a:extLst>
              <a:ext uri="{FF2B5EF4-FFF2-40B4-BE49-F238E27FC236}">
                <a16:creationId xmlns:a16="http://schemas.microsoft.com/office/drawing/2014/main" id="{C3AC27FF-122C-3ECB-B139-82426849D08F}"/>
              </a:ext>
            </a:extLst>
          </p:cNvPr>
          <p:cNvGraphicFramePr>
            <a:graphicFrameLocks noGrp="1"/>
          </p:cNvGraphicFramePr>
          <p:nvPr>
            <p:extLst>
              <p:ext uri="{D42A27DB-BD31-4B8C-83A1-F6EECF244321}">
                <p14:modId xmlns:p14="http://schemas.microsoft.com/office/powerpoint/2010/main" val="2284896917"/>
              </p:ext>
            </p:extLst>
          </p:nvPr>
        </p:nvGraphicFramePr>
        <p:xfrm>
          <a:off x="838200" y="3708672"/>
          <a:ext cx="10515596" cy="2108200"/>
        </p:xfrm>
        <a:graphic>
          <a:graphicData uri="http://schemas.openxmlformats.org/drawingml/2006/table">
            <a:tbl>
              <a:tblPr firstRow="1" bandRow="1">
                <a:tableStyleId>{7DF18680-E054-41AD-8BC1-D1AEF772440D}</a:tableStyleId>
              </a:tblPr>
              <a:tblGrid>
                <a:gridCol w="852948">
                  <a:extLst>
                    <a:ext uri="{9D8B030D-6E8A-4147-A177-3AD203B41FA5}">
                      <a16:colId xmlns:a16="http://schemas.microsoft.com/office/drawing/2014/main" val="391473970"/>
                    </a:ext>
                  </a:extLst>
                </a:gridCol>
                <a:gridCol w="1700981">
                  <a:extLst>
                    <a:ext uri="{9D8B030D-6E8A-4147-A177-3AD203B41FA5}">
                      <a16:colId xmlns:a16="http://schemas.microsoft.com/office/drawing/2014/main" val="1584606251"/>
                    </a:ext>
                  </a:extLst>
                </a:gridCol>
                <a:gridCol w="4739148">
                  <a:extLst>
                    <a:ext uri="{9D8B030D-6E8A-4147-A177-3AD203B41FA5}">
                      <a16:colId xmlns:a16="http://schemas.microsoft.com/office/drawing/2014/main" val="628133288"/>
                    </a:ext>
                  </a:extLst>
                </a:gridCol>
                <a:gridCol w="3222519">
                  <a:extLst>
                    <a:ext uri="{9D8B030D-6E8A-4147-A177-3AD203B41FA5}">
                      <a16:colId xmlns:a16="http://schemas.microsoft.com/office/drawing/2014/main" val="2893857129"/>
                    </a:ext>
                  </a:extLst>
                </a:gridCol>
              </a:tblGrid>
              <a:tr h="370840">
                <a:tc>
                  <a:txBody>
                    <a:bodyPr/>
                    <a:lstStyle/>
                    <a:p>
                      <a:r>
                        <a:rPr lang="en-GB" dirty="0"/>
                        <a:t>Date</a:t>
                      </a:r>
                    </a:p>
                  </a:txBody>
                  <a:tcPr/>
                </a:tc>
                <a:tc>
                  <a:txBody>
                    <a:bodyPr/>
                    <a:lstStyle/>
                    <a:p>
                      <a:r>
                        <a:rPr lang="en-GB" dirty="0"/>
                        <a:t>Campaign</a:t>
                      </a:r>
                    </a:p>
                  </a:txBody>
                  <a:tcPr/>
                </a:tc>
                <a:tc>
                  <a:txBody>
                    <a:bodyPr/>
                    <a:lstStyle/>
                    <a:p>
                      <a:r>
                        <a:rPr lang="en-GB" dirty="0"/>
                        <a:t>Overview</a:t>
                      </a:r>
                    </a:p>
                  </a:txBody>
                  <a:tcPr/>
                </a:tc>
                <a:tc>
                  <a:txBody>
                    <a:bodyPr/>
                    <a:lstStyle/>
                    <a:p>
                      <a:r>
                        <a:rPr lang="en-GB" dirty="0"/>
                        <a:t>Partners/Touchpoints</a:t>
                      </a:r>
                    </a:p>
                  </a:txBody>
                  <a:tcPr/>
                </a:tc>
                <a:extLst>
                  <a:ext uri="{0D108BD9-81ED-4DB2-BD59-A6C34878D82A}">
                    <a16:rowId xmlns:a16="http://schemas.microsoft.com/office/drawing/2014/main" val="581270232"/>
                  </a:ext>
                </a:extLst>
              </a:tr>
              <a:tr h="370840">
                <a:tc>
                  <a:txBody>
                    <a:bodyPr/>
                    <a:lstStyle/>
                    <a:p>
                      <a:r>
                        <a:rPr lang="en-GB" sz="1200" dirty="0"/>
                        <a:t>Jan</a:t>
                      </a:r>
                    </a:p>
                  </a:txBody>
                  <a:tcPr/>
                </a:tc>
                <a:tc>
                  <a:txBody>
                    <a:bodyPr/>
                    <a:lstStyle/>
                    <a:p>
                      <a:r>
                        <a:rPr lang="en-GB" sz="1200" dirty="0"/>
                        <a:t>Better Health</a:t>
                      </a:r>
                    </a:p>
                  </a:txBody>
                  <a:tcPr/>
                </a:tc>
                <a:tc>
                  <a:txBody>
                    <a:bodyPr/>
                    <a:lstStyle/>
                    <a:p>
                      <a:r>
                        <a:rPr lang="en-GB" sz="1200" dirty="0"/>
                        <a:t>Annual Government campaign. Focuses in the NY, when people may be trying to improve their health</a:t>
                      </a:r>
                    </a:p>
                  </a:txBody>
                  <a:tcPr/>
                </a:tc>
                <a:tc>
                  <a:txBody>
                    <a:bodyPr/>
                    <a:lstStyle/>
                    <a:p>
                      <a:r>
                        <a:rPr lang="en-GB" sz="1200" dirty="0"/>
                        <a:t>GPs, pharmacies, secondary care, workplaces, vape shops, mosques, workplaces</a:t>
                      </a:r>
                    </a:p>
                  </a:txBody>
                  <a:tcPr/>
                </a:tc>
                <a:extLst>
                  <a:ext uri="{0D108BD9-81ED-4DB2-BD59-A6C34878D82A}">
                    <a16:rowId xmlns:a16="http://schemas.microsoft.com/office/drawing/2014/main" val="2710267838"/>
                  </a:ext>
                </a:extLst>
              </a:tr>
              <a:tr h="370840">
                <a:tc>
                  <a:txBody>
                    <a:bodyPr/>
                    <a:lstStyle/>
                    <a:p>
                      <a:r>
                        <a:rPr lang="en-GB" sz="1200" dirty="0"/>
                        <a:t>Feb/ May</a:t>
                      </a:r>
                    </a:p>
                  </a:txBody>
                  <a:tcPr/>
                </a:tc>
                <a:tc>
                  <a:txBody>
                    <a:bodyPr/>
                    <a:lstStyle/>
                    <a:p>
                      <a:r>
                        <a:rPr lang="en-GB" sz="1200" dirty="0"/>
                        <a:t>Ramadan</a:t>
                      </a:r>
                    </a:p>
                  </a:txBody>
                  <a:tcPr/>
                </a:tc>
                <a:tc>
                  <a:txBody>
                    <a:bodyPr/>
                    <a:lstStyle/>
                    <a:p>
                      <a:r>
                        <a:rPr lang="en-GB" sz="1200" dirty="0"/>
                        <a:t>Highlight that Ramadan is a good opportunity to lead a healthier lifestyle and offer culturally appropriate support.</a:t>
                      </a:r>
                    </a:p>
                  </a:txBody>
                  <a:tcPr/>
                </a:tc>
                <a:tc>
                  <a:txBody>
                    <a:bodyPr/>
                    <a:lstStyle/>
                    <a:p>
                      <a:r>
                        <a:rPr lang="en-GB" sz="1200" dirty="0"/>
                        <a:t>GPs, pharmacies, secondary care, internal comms workplaces, vape shops, mosques, workplaces</a:t>
                      </a:r>
                    </a:p>
                  </a:txBody>
                  <a:tcPr/>
                </a:tc>
                <a:extLst>
                  <a:ext uri="{0D108BD9-81ED-4DB2-BD59-A6C34878D82A}">
                    <a16:rowId xmlns:a16="http://schemas.microsoft.com/office/drawing/2014/main" val="3177126091"/>
                  </a:ext>
                </a:extLst>
              </a:tr>
              <a:tr h="370840">
                <a:tc>
                  <a:txBody>
                    <a:bodyPr/>
                    <a:lstStyle/>
                    <a:p>
                      <a:r>
                        <a:rPr lang="en-GB" sz="1200" dirty="0"/>
                        <a:t>March</a:t>
                      </a:r>
                    </a:p>
                  </a:txBody>
                  <a:tcPr/>
                </a:tc>
                <a:tc>
                  <a:txBody>
                    <a:bodyPr/>
                    <a:lstStyle/>
                    <a:p>
                      <a:r>
                        <a:rPr lang="en-GB" sz="1200" dirty="0"/>
                        <a:t>No Smoking Day</a:t>
                      </a:r>
                    </a:p>
                  </a:txBody>
                  <a:tcPr/>
                </a:tc>
                <a:tc>
                  <a:txBody>
                    <a:bodyPr/>
                    <a:lstStyle/>
                    <a:p>
                      <a:r>
                        <a:rPr lang="en-GB" sz="1200" dirty="0"/>
                        <a:t>Persuade people to quit smoking and to continue their attempts with</a:t>
                      </a:r>
                    </a:p>
                    <a:p>
                      <a:r>
                        <a:rPr lang="en-GB" sz="1200" dirty="0"/>
                        <a:t>Local services. Also, it is an opportunity to celebrate the success of non-smokers.</a:t>
                      </a:r>
                    </a:p>
                  </a:txBody>
                  <a:tcPr/>
                </a:tc>
                <a:tc>
                  <a:txBody>
                    <a:bodyPr/>
                    <a:lstStyle/>
                    <a:p>
                      <a:r>
                        <a:rPr lang="en-GB" sz="1200" dirty="0"/>
                        <a:t>GPs, pharmacies, secondary care, internal comms workplaces, vape shops, mosques, workplaces</a:t>
                      </a:r>
                    </a:p>
                  </a:txBody>
                  <a:tcPr/>
                </a:tc>
                <a:extLst>
                  <a:ext uri="{0D108BD9-81ED-4DB2-BD59-A6C34878D82A}">
                    <a16:rowId xmlns:a16="http://schemas.microsoft.com/office/drawing/2014/main" val="831578179"/>
                  </a:ext>
                </a:extLst>
              </a:tr>
            </a:tbl>
          </a:graphicData>
        </a:graphic>
      </p:graphicFrame>
      <p:pic>
        <p:nvPicPr>
          <p:cNvPr id="8" name="Picture 7">
            <a:extLst>
              <a:ext uri="{FF2B5EF4-FFF2-40B4-BE49-F238E27FC236}">
                <a16:creationId xmlns:a16="http://schemas.microsoft.com/office/drawing/2014/main" id="{37D3B240-A6FA-B955-F381-6120EE923A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3163197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3CE427-0357-5655-41F3-255D89DA84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3F43E9-51B0-B144-10AB-E1DFFBD13703}"/>
              </a:ext>
            </a:extLst>
          </p:cNvPr>
          <p:cNvSpPr>
            <a:spLocks noGrp="1"/>
          </p:cNvSpPr>
          <p:nvPr>
            <p:ph type="title"/>
          </p:nvPr>
        </p:nvSpPr>
        <p:spPr/>
        <p:txBody>
          <a:bodyPr/>
          <a:lstStyle/>
          <a:p>
            <a:r>
              <a:rPr lang="en-GB" dirty="0"/>
              <a:t>Marketing and communications plan</a:t>
            </a:r>
          </a:p>
        </p:txBody>
      </p:sp>
      <p:graphicFrame>
        <p:nvGraphicFramePr>
          <p:cNvPr id="3" name="Table 2">
            <a:extLst>
              <a:ext uri="{FF2B5EF4-FFF2-40B4-BE49-F238E27FC236}">
                <a16:creationId xmlns:a16="http://schemas.microsoft.com/office/drawing/2014/main" id="{D54C1A87-55D6-2094-B0BB-674F6FBCD2D3}"/>
              </a:ext>
            </a:extLst>
          </p:cNvPr>
          <p:cNvGraphicFramePr>
            <a:graphicFrameLocks noGrp="1"/>
          </p:cNvGraphicFramePr>
          <p:nvPr>
            <p:extLst>
              <p:ext uri="{D42A27DB-BD31-4B8C-83A1-F6EECF244321}">
                <p14:modId xmlns:p14="http://schemas.microsoft.com/office/powerpoint/2010/main" val="857201866"/>
              </p:ext>
            </p:extLst>
          </p:nvPr>
        </p:nvGraphicFramePr>
        <p:xfrm>
          <a:off x="838200" y="1690688"/>
          <a:ext cx="10515596" cy="4028440"/>
        </p:xfrm>
        <a:graphic>
          <a:graphicData uri="http://schemas.openxmlformats.org/drawingml/2006/table">
            <a:tbl>
              <a:tblPr firstRow="1" bandRow="1">
                <a:tableStyleId>{7DF18680-E054-41AD-8BC1-D1AEF772440D}</a:tableStyleId>
              </a:tblPr>
              <a:tblGrid>
                <a:gridCol w="892277">
                  <a:extLst>
                    <a:ext uri="{9D8B030D-6E8A-4147-A177-3AD203B41FA5}">
                      <a16:colId xmlns:a16="http://schemas.microsoft.com/office/drawing/2014/main" val="391473970"/>
                    </a:ext>
                  </a:extLst>
                </a:gridCol>
                <a:gridCol w="1661652">
                  <a:extLst>
                    <a:ext uri="{9D8B030D-6E8A-4147-A177-3AD203B41FA5}">
                      <a16:colId xmlns:a16="http://schemas.microsoft.com/office/drawing/2014/main" val="1584606251"/>
                    </a:ext>
                  </a:extLst>
                </a:gridCol>
                <a:gridCol w="4739148">
                  <a:extLst>
                    <a:ext uri="{9D8B030D-6E8A-4147-A177-3AD203B41FA5}">
                      <a16:colId xmlns:a16="http://schemas.microsoft.com/office/drawing/2014/main" val="628133288"/>
                    </a:ext>
                  </a:extLst>
                </a:gridCol>
                <a:gridCol w="3222519">
                  <a:extLst>
                    <a:ext uri="{9D8B030D-6E8A-4147-A177-3AD203B41FA5}">
                      <a16:colId xmlns:a16="http://schemas.microsoft.com/office/drawing/2014/main" val="2893857129"/>
                    </a:ext>
                  </a:extLst>
                </a:gridCol>
              </a:tblGrid>
              <a:tr h="370840">
                <a:tc>
                  <a:txBody>
                    <a:bodyPr/>
                    <a:lstStyle/>
                    <a:p>
                      <a:r>
                        <a:rPr lang="en-GB" dirty="0"/>
                        <a:t>Date</a:t>
                      </a:r>
                    </a:p>
                  </a:txBody>
                  <a:tcPr/>
                </a:tc>
                <a:tc>
                  <a:txBody>
                    <a:bodyPr/>
                    <a:lstStyle/>
                    <a:p>
                      <a:r>
                        <a:rPr lang="en-GB" dirty="0"/>
                        <a:t>Campaign</a:t>
                      </a:r>
                    </a:p>
                  </a:txBody>
                  <a:tcPr/>
                </a:tc>
                <a:tc>
                  <a:txBody>
                    <a:bodyPr/>
                    <a:lstStyle/>
                    <a:p>
                      <a:r>
                        <a:rPr lang="en-GB" dirty="0"/>
                        <a:t>Overview</a:t>
                      </a:r>
                    </a:p>
                  </a:txBody>
                  <a:tcPr/>
                </a:tc>
                <a:tc>
                  <a:txBody>
                    <a:bodyPr/>
                    <a:lstStyle/>
                    <a:p>
                      <a:r>
                        <a:rPr lang="en-GB" dirty="0"/>
                        <a:t>Partners/Touchpoints</a:t>
                      </a:r>
                    </a:p>
                  </a:txBody>
                  <a:tcPr/>
                </a:tc>
                <a:extLst>
                  <a:ext uri="{0D108BD9-81ED-4DB2-BD59-A6C34878D82A}">
                    <a16:rowId xmlns:a16="http://schemas.microsoft.com/office/drawing/2014/main" val="581270232"/>
                  </a:ext>
                </a:extLst>
              </a:tr>
              <a:tr h="370840">
                <a:tc>
                  <a:txBody>
                    <a:bodyPr/>
                    <a:lstStyle/>
                    <a:p>
                      <a:r>
                        <a:rPr lang="en-GB" sz="1200" dirty="0"/>
                        <a:t>March</a:t>
                      </a:r>
                    </a:p>
                  </a:txBody>
                  <a:tcPr/>
                </a:tc>
                <a:tc>
                  <a:txBody>
                    <a:bodyPr/>
                    <a:lstStyle/>
                    <a:p>
                      <a:r>
                        <a:rPr lang="en-GB" sz="1200" dirty="0"/>
                        <a:t>Nutrition and Hydration Week</a:t>
                      </a:r>
                    </a:p>
                  </a:txBody>
                  <a:tcPr/>
                </a:tc>
                <a:tc>
                  <a:txBody>
                    <a:bodyPr/>
                    <a:lstStyle/>
                    <a:p>
                      <a:r>
                        <a:rPr lang="en-GB" sz="1200" dirty="0"/>
                        <a:t>Annual campaign to encourage people to have an awareness of their nutrition and hydration needs and encourage people to make healthier choices.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GPs, pharmacies, secondary care, internal comms workplaces, vape shops, mosques, workplaces</a:t>
                      </a:r>
                    </a:p>
                  </a:txBody>
                  <a:tcPr/>
                </a:tc>
                <a:extLst>
                  <a:ext uri="{0D108BD9-81ED-4DB2-BD59-A6C34878D82A}">
                    <a16:rowId xmlns:a16="http://schemas.microsoft.com/office/drawing/2014/main" val="2132029070"/>
                  </a:ext>
                </a:extLst>
              </a:tr>
              <a:tr h="370840">
                <a:tc>
                  <a:txBody>
                    <a:bodyPr/>
                    <a:lstStyle/>
                    <a:p>
                      <a:r>
                        <a:rPr lang="en-GB" sz="1200" dirty="0"/>
                        <a:t>May</a:t>
                      </a:r>
                    </a:p>
                  </a:txBody>
                  <a:tcPr/>
                </a:tc>
                <a:tc>
                  <a:txBody>
                    <a:bodyPr/>
                    <a:lstStyle/>
                    <a:p>
                      <a:r>
                        <a:rPr lang="en-GB" sz="1200" dirty="0"/>
                        <a:t>World No Tobacco Day</a:t>
                      </a:r>
                    </a:p>
                  </a:txBody>
                  <a:tcPr/>
                </a:tc>
                <a:tc>
                  <a:txBody>
                    <a:bodyPr/>
                    <a:lstStyle/>
                    <a:p>
                      <a:r>
                        <a:rPr lang="en-GB" sz="1200" dirty="0"/>
                        <a:t>Annual WHO campaign raising awareness of smoking, tobacco and the health harms associated with it. </a:t>
                      </a:r>
                    </a:p>
                  </a:txBody>
                  <a:tcPr/>
                </a:tc>
                <a:tc>
                  <a:txBody>
                    <a:bodyPr/>
                    <a:lstStyle/>
                    <a:p>
                      <a:r>
                        <a:rPr lang="en-GB" sz="1200" dirty="0"/>
                        <a:t>GPs, pharmacies, secondary care, workplaces, vape shops, mosques, workplaces</a:t>
                      </a:r>
                    </a:p>
                  </a:txBody>
                  <a:tcPr/>
                </a:tc>
                <a:extLst>
                  <a:ext uri="{0D108BD9-81ED-4DB2-BD59-A6C34878D82A}">
                    <a16:rowId xmlns:a16="http://schemas.microsoft.com/office/drawing/2014/main" val="2710267838"/>
                  </a:ext>
                </a:extLst>
              </a:tr>
              <a:tr h="370840">
                <a:tc>
                  <a:txBody>
                    <a:bodyPr/>
                    <a:lstStyle/>
                    <a:p>
                      <a:r>
                        <a:rPr lang="en-GB" sz="1200" dirty="0"/>
                        <a:t>October</a:t>
                      </a:r>
                    </a:p>
                  </a:txBody>
                  <a:tcPr/>
                </a:tc>
                <a:tc>
                  <a:txBody>
                    <a:bodyPr/>
                    <a:lstStyle/>
                    <a:p>
                      <a:r>
                        <a:rPr lang="en-GB" sz="1200" dirty="0"/>
                        <a:t>Stoptober</a:t>
                      </a:r>
                    </a:p>
                  </a:txBody>
                  <a:tcPr/>
                </a:tc>
                <a:tc>
                  <a:txBody>
                    <a:bodyPr/>
                    <a:lstStyle/>
                    <a:p>
                      <a:r>
                        <a:rPr lang="en-GB" sz="1200" dirty="0"/>
                        <a:t>Encourage smokers to quit for 28 days. Also, an opportunity to celebrate.</a:t>
                      </a:r>
                    </a:p>
                  </a:txBody>
                  <a:tcPr/>
                </a:tc>
                <a:tc>
                  <a:txBody>
                    <a:bodyPr/>
                    <a:lstStyle/>
                    <a:p>
                      <a:r>
                        <a:rPr lang="en-GB" sz="1200" dirty="0"/>
                        <a:t>GPs, pharmacies, secondary care, internal comms workplaces, vape shops, mosques, workplaces</a:t>
                      </a:r>
                    </a:p>
                  </a:txBody>
                  <a:tcPr/>
                </a:tc>
                <a:extLst>
                  <a:ext uri="{0D108BD9-81ED-4DB2-BD59-A6C34878D82A}">
                    <a16:rowId xmlns:a16="http://schemas.microsoft.com/office/drawing/2014/main" val="3177126091"/>
                  </a:ext>
                </a:extLst>
              </a:tr>
              <a:tr h="370840">
                <a:tc>
                  <a:txBody>
                    <a:bodyPr/>
                    <a:lstStyle/>
                    <a:p>
                      <a:r>
                        <a:rPr lang="en-GB" sz="1200" dirty="0"/>
                        <a:t>September</a:t>
                      </a:r>
                    </a:p>
                  </a:txBody>
                  <a:tcPr/>
                </a:tc>
                <a:tc>
                  <a:txBody>
                    <a:bodyPr/>
                    <a:lstStyle/>
                    <a:p>
                      <a:r>
                        <a:rPr lang="en-GB" sz="1200" dirty="0"/>
                        <a:t>World Heart Day</a:t>
                      </a:r>
                    </a:p>
                  </a:txBody>
                  <a:tcPr/>
                </a:tc>
                <a:tc>
                  <a:txBody>
                    <a:bodyPr/>
                    <a:lstStyle/>
                    <a:p>
                      <a:r>
                        <a:rPr lang="en-GB" sz="1200" dirty="0"/>
                        <a:t>An annual campaign by the World Heart Federation raising awareness of heart health, scientific research and development and encouraging people to lead healthier lifestyles.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GPs, pharmacies, secondary care, internal comms workplaces, vape shops, mosques, workplaces</a:t>
                      </a:r>
                    </a:p>
                  </a:txBody>
                  <a:tcPr/>
                </a:tc>
                <a:extLst>
                  <a:ext uri="{0D108BD9-81ED-4DB2-BD59-A6C34878D82A}">
                    <a16:rowId xmlns:a16="http://schemas.microsoft.com/office/drawing/2014/main" val="1375115703"/>
                  </a:ext>
                </a:extLst>
              </a:tr>
              <a:tr h="370840">
                <a:tc>
                  <a:txBody>
                    <a:bodyPr/>
                    <a:lstStyle/>
                    <a:p>
                      <a:r>
                        <a:rPr lang="en-GB" sz="1200" dirty="0"/>
                        <a:t>November</a:t>
                      </a:r>
                    </a:p>
                  </a:txBody>
                  <a:tcPr/>
                </a:tc>
                <a:tc>
                  <a:txBody>
                    <a:bodyPr/>
                    <a:lstStyle/>
                    <a:p>
                      <a:r>
                        <a:rPr lang="en-GB" sz="1200" dirty="0"/>
                        <a:t>Mouth Cancer Month</a:t>
                      </a:r>
                    </a:p>
                  </a:txBody>
                  <a:tcPr/>
                </a:tc>
                <a:tc>
                  <a:txBody>
                    <a:bodyPr/>
                    <a:lstStyle/>
                    <a:p>
                      <a:r>
                        <a:rPr lang="en-GB" sz="1200" dirty="0"/>
                        <a:t>Campaign to improve awareness of mouth cancer through education about signs and symptoms</a:t>
                      </a:r>
                    </a:p>
                  </a:txBody>
                  <a:tcPr/>
                </a:tc>
                <a:tc>
                  <a:txBody>
                    <a:bodyPr/>
                    <a:lstStyle/>
                    <a:p>
                      <a:r>
                        <a:rPr lang="en-GB" sz="1200" dirty="0"/>
                        <a:t>NHS and private dentists, GP pharmacies, Oral Health Promotion Unit in the CCG, Mosques (highlighting smoking and shisha use), Islamic centres</a:t>
                      </a:r>
                    </a:p>
                  </a:txBody>
                  <a:tcPr/>
                </a:tc>
                <a:extLst>
                  <a:ext uri="{0D108BD9-81ED-4DB2-BD59-A6C34878D82A}">
                    <a16:rowId xmlns:a16="http://schemas.microsoft.com/office/drawing/2014/main" val="3662697818"/>
                  </a:ext>
                </a:extLst>
              </a:tr>
              <a:tr h="370840">
                <a:tc>
                  <a:txBody>
                    <a:bodyPr/>
                    <a:lstStyle/>
                    <a:p>
                      <a:r>
                        <a:rPr lang="en-GB" sz="1200" dirty="0"/>
                        <a:t>Ongoing</a:t>
                      </a:r>
                    </a:p>
                  </a:txBody>
                  <a:tcPr/>
                </a:tc>
                <a:tc>
                  <a:txBody>
                    <a:bodyPr/>
                    <a:lstStyle/>
                    <a:p>
                      <a:r>
                        <a:rPr lang="en-GB" sz="1200" dirty="0"/>
                        <a:t>Stop Before The Op</a:t>
                      </a:r>
                    </a:p>
                  </a:txBody>
                  <a:tcPr/>
                </a:tc>
                <a:tc>
                  <a:txBody>
                    <a:bodyPr/>
                    <a:lstStyle/>
                    <a:p>
                      <a:r>
                        <a:rPr lang="en-GB" sz="1200" dirty="0"/>
                        <a:t>Improve awareness/ support patients before their elective operation.</a:t>
                      </a:r>
                    </a:p>
                  </a:txBody>
                  <a:tcPr/>
                </a:tc>
                <a:tc>
                  <a:txBody>
                    <a:bodyPr/>
                    <a:lstStyle/>
                    <a:p>
                      <a:r>
                        <a:rPr lang="en-GB" sz="1200" dirty="0"/>
                        <a:t>Hospitals, GP surgeries, secondary care and outreach clinics</a:t>
                      </a:r>
                    </a:p>
                  </a:txBody>
                  <a:tcPr/>
                </a:tc>
                <a:extLst>
                  <a:ext uri="{0D108BD9-81ED-4DB2-BD59-A6C34878D82A}">
                    <a16:rowId xmlns:a16="http://schemas.microsoft.com/office/drawing/2014/main" val="831578179"/>
                  </a:ext>
                </a:extLst>
              </a:tr>
            </a:tbl>
          </a:graphicData>
        </a:graphic>
      </p:graphicFrame>
      <p:pic>
        <p:nvPicPr>
          <p:cNvPr id="5" name="Picture 4">
            <a:extLst>
              <a:ext uri="{FF2B5EF4-FFF2-40B4-BE49-F238E27FC236}">
                <a16:creationId xmlns:a16="http://schemas.microsoft.com/office/drawing/2014/main" id="{2D8ADA18-63D2-0400-1042-C62F4EC6A3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4269151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08B064-5254-9742-0159-8114102EDB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5A3F6E-4676-5FAB-4DAD-94716E2C0966}"/>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CC7EB4F7-C067-8036-D67F-D26CA423543D}"/>
              </a:ext>
            </a:extLst>
          </p:cNvPr>
          <p:cNvGraphicFramePr>
            <a:graphicFrameLocks noGrp="1"/>
          </p:cNvGraphicFramePr>
          <p:nvPr>
            <p:ph idx="1"/>
            <p:extLst>
              <p:ext uri="{D42A27DB-BD31-4B8C-83A1-F6EECF244321}">
                <p14:modId xmlns:p14="http://schemas.microsoft.com/office/powerpoint/2010/main" val="960705751"/>
              </p:ext>
            </p:extLst>
          </p:nvPr>
        </p:nvGraphicFramePr>
        <p:xfrm>
          <a:off x="838200" y="2128743"/>
          <a:ext cx="10515597" cy="2311400"/>
        </p:xfrm>
        <a:graphic>
          <a:graphicData uri="http://schemas.openxmlformats.org/drawingml/2006/table">
            <a:tbl>
              <a:tblPr firstRow="1" bandRow="1">
                <a:tableStyleId>{21E4AEA4-8DFA-4A89-87EB-49C32662AFE0}</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Design visually engaging multilingual flyers, posters, and brochures.</a:t>
                      </a:r>
                    </a:p>
                  </a:txBody>
                  <a:tcPr/>
                </a:tc>
                <a:tc>
                  <a:txBody>
                    <a:bodyPr/>
                    <a:lstStyle/>
                    <a:p>
                      <a:r>
                        <a:rPr lang="en-GB" sz="1200" dirty="0"/>
                        <a:t>Feb-Mar 2025</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Ensure all printed materials align with brand guidelines and messaging.</a:t>
                      </a:r>
                    </a:p>
                  </a:txBody>
                  <a:tcPr/>
                </a:tc>
                <a:tc>
                  <a:txBody>
                    <a:bodyPr/>
                    <a:lstStyle/>
                    <a:p>
                      <a:r>
                        <a:rPr lang="en-GB" sz="1200" dirty="0"/>
                        <a:t>Feb-Mar 2025</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Include QR codes that link to the </a:t>
                      </a:r>
                      <a:r>
                        <a:rPr lang="en-GB" sz="1200" b="1" dirty="0">
                          <a:solidFill>
                            <a:schemeClr val="tx1"/>
                          </a:solidFill>
                        </a:rPr>
                        <a:t>XXXX</a:t>
                      </a:r>
                      <a:r>
                        <a:rPr lang="en-GB" sz="1200" dirty="0"/>
                        <a:t> website for digital interaction.</a:t>
                      </a:r>
                    </a:p>
                  </a:txBody>
                  <a:tcPr/>
                </a:tc>
                <a:tc>
                  <a:txBody>
                    <a:bodyPr/>
                    <a:lstStyle/>
                    <a:p>
                      <a:r>
                        <a:rPr lang="en-GB" sz="1200" dirty="0"/>
                        <a:t>Feb-Apr 2025</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Develop easy-to-read leaflets tailored for different community segments (elderly, ethnic minorities, parents, youth).</a:t>
                      </a:r>
                    </a:p>
                  </a:txBody>
                  <a:tcPr/>
                </a:tc>
                <a:tc>
                  <a:txBody>
                    <a:bodyPr/>
                    <a:lstStyle/>
                    <a:p>
                      <a:r>
                        <a:rPr lang="en-GB" sz="1200" dirty="0"/>
                        <a:t>Feb-May 2025</a:t>
                      </a:r>
                    </a:p>
                    <a:p>
                      <a:endParaRPr lang="en-GB" sz="1200" dirty="0"/>
                    </a:p>
                  </a:txBody>
                  <a:tcPr/>
                </a:tc>
                <a:tc>
                  <a:txBody>
                    <a:bodyPr/>
                    <a:lstStyle/>
                    <a:p>
                      <a:endParaRPr lang="en-GB" sz="1200" dirty="0"/>
                    </a:p>
                  </a:txBody>
                  <a:tcPr/>
                </a:tc>
                <a:extLst>
                  <a:ext uri="{0D108BD9-81ED-4DB2-BD59-A6C34878D82A}">
                    <a16:rowId xmlns:a16="http://schemas.microsoft.com/office/drawing/2014/main" val="236815719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Incorporate infographics to simplify complex health information.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Feb-May 2025</a:t>
                      </a:r>
                    </a:p>
                  </a:txBody>
                  <a:tcPr/>
                </a:tc>
                <a:tc>
                  <a:txBody>
                    <a:bodyPr/>
                    <a:lstStyle/>
                    <a:p>
                      <a:endParaRPr lang="en-GB" sz="1200" dirty="0"/>
                    </a:p>
                  </a:txBody>
                  <a:tcPr/>
                </a:tc>
                <a:extLst>
                  <a:ext uri="{0D108BD9-81ED-4DB2-BD59-A6C34878D82A}">
                    <a16:rowId xmlns:a16="http://schemas.microsoft.com/office/drawing/2014/main" val="439806883"/>
                  </a:ext>
                </a:extLst>
              </a:tr>
            </a:tbl>
          </a:graphicData>
        </a:graphic>
      </p:graphicFrame>
      <p:sp>
        <p:nvSpPr>
          <p:cNvPr id="5" name="TextBox 4">
            <a:extLst>
              <a:ext uri="{FF2B5EF4-FFF2-40B4-BE49-F238E27FC236}">
                <a16:creationId xmlns:a16="http://schemas.microsoft.com/office/drawing/2014/main" id="{C5DCF5ED-4C20-11DC-C04D-882ED8FA5440}"/>
              </a:ext>
            </a:extLst>
          </p:cNvPr>
          <p:cNvSpPr txBox="1"/>
          <p:nvPr/>
        </p:nvSpPr>
        <p:spPr>
          <a:xfrm>
            <a:off x="996695" y="1544860"/>
            <a:ext cx="8206299" cy="369332"/>
          </a:xfrm>
          <a:prstGeom prst="rect">
            <a:avLst/>
          </a:prstGeom>
          <a:noFill/>
        </p:spPr>
        <p:txBody>
          <a:bodyPr wrap="square" rtlCol="0">
            <a:spAutoFit/>
          </a:bodyPr>
          <a:lstStyle/>
          <a:p>
            <a:r>
              <a:rPr lang="en-GB" dirty="0"/>
              <a:t>Printed and offline marketing – Printed materials development</a:t>
            </a:r>
          </a:p>
        </p:txBody>
      </p:sp>
      <p:pic>
        <p:nvPicPr>
          <p:cNvPr id="7" name="Picture 6">
            <a:extLst>
              <a:ext uri="{FF2B5EF4-FFF2-40B4-BE49-F238E27FC236}">
                <a16:creationId xmlns:a16="http://schemas.microsoft.com/office/drawing/2014/main" id="{58776E81-8F3E-5076-2B3A-8525DD4A0D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2272365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07ECE3-4295-BB95-C6D8-93C9CEA992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321CCA-565D-F685-7BD3-1813108C5FB6}"/>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CC044011-0B41-5F0B-F009-ECFF8A0FD7FA}"/>
              </a:ext>
            </a:extLst>
          </p:cNvPr>
          <p:cNvGraphicFramePr>
            <a:graphicFrameLocks noGrp="1"/>
          </p:cNvGraphicFramePr>
          <p:nvPr>
            <p:ph idx="1"/>
            <p:extLst>
              <p:ext uri="{D42A27DB-BD31-4B8C-83A1-F6EECF244321}">
                <p14:modId xmlns:p14="http://schemas.microsoft.com/office/powerpoint/2010/main" val="3097603349"/>
              </p:ext>
            </p:extLst>
          </p:nvPr>
        </p:nvGraphicFramePr>
        <p:xfrm>
          <a:off x="838200" y="2128743"/>
          <a:ext cx="10515597" cy="2484120"/>
        </p:xfrm>
        <a:graphic>
          <a:graphicData uri="http://schemas.openxmlformats.org/drawingml/2006/table">
            <a:tbl>
              <a:tblPr firstRow="1" bandRow="1">
                <a:tableStyleId>{21E4AEA4-8DFA-4A89-87EB-49C32662AFE0}</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Identify key locations with high foot traffic (GP surgeries, pharmacies, libraries, supermarkets, places of worship, and community centres).</a:t>
                      </a:r>
                    </a:p>
                  </a:txBody>
                  <a:tcPr/>
                </a:tc>
                <a:tc>
                  <a:txBody>
                    <a:bodyPr/>
                    <a:lstStyle/>
                    <a:p>
                      <a:r>
                        <a:rPr lang="en-GB" sz="1200" dirty="0"/>
                        <a:t>Feb-Apr 2025</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Partner with local businesses, health services, and </a:t>
                      </a:r>
                      <a:r>
                        <a:rPr lang="en-GB" sz="1200" b="1" dirty="0">
                          <a:solidFill>
                            <a:schemeClr val="tx1"/>
                          </a:solidFill>
                        </a:rPr>
                        <a:t>XXXX </a:t>
                      </a:r>
                      <a:r>
                        <a:rPr lang="en-GB" sz="1200" dirty="0"/>
                        <a:t>to distribute materials.</a:t>
                      </a:r>
                    </a:p>
                  </a:txBody>
                  <a:tcPr/>
                </a:tc>
                <a:tc>
                  <a:txBody>
                    <a:bodyPr/>
                    <a:lstStyle/>
                    <a:p>
                      <a:r>
                        <a:rPr lang="en-GB" sz="1200" dirty="0"/>
                        <a:t>Mar-May 2025</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Conduct leaflet drops in areas with lower digital engagement rates.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Mar-May 2025</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Organise outreach teams to distribute flyers at community events and marketplaces.</a:t>
                      </a:r>
                    </a:p>
                  </a:txBody>
                  <a:tcPr/>
                </a:tc>
                <a:tc>
                  <a:txBody>
                    <a:bodyPr/>
                    <a:lstStyle/>
                    <a:p>
                      <a:r>
                        <a:rPr lang="en-GB" sz="1200" dirty="0"/>
                        <a:t>Mar-Jun 2025</a:t>
                      </a:r>
                    </a:p>
                    <a:p>
                      <a:endParaRPr lang="en-GB" sz="1200" dirty="0"/>
                    </a:p>
                  </a:txBody>
                  <a:tcPr/>
                </a:tc>
                <a:tc>
                  <a:txBody>
                    <a:bodyPr/>
                    <a:lstStyle/>
                    <a:p>
                      <a:endParaRPr lang="en-GB" sz="1200" dirty="0"/>
                    </a:p>
                  </a:txBody>
                  <a:tcPr/>
                </a:tc>
                <a:extLst>
                  <a:ext uri="{0D108BD9-81ED-4DB2-BD59-A6C34878D82A}">
                    <a16:rowId xmlns:a16="http://schemas.microsoft.com/office/drawing/2014/main" val="2368157192"/>
                  </a:ext>
                </a:extLst>
              </a:tr>
              <a:tr h="370840">
                <a:tc>
                  <a:txBody>
                    <a:bodyPr/>
                    <a:lstStyle/>
                    <a:p>
                      <a:r>
                        <a:rPr lang="en-GB" sz="1200" dirty="0"/>
                        <a:t>Ensure regular replenishment of printed materials at distribution points.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Ongoing</a:t>
                      </a:r>
                    </a:p>
                  </a:txBody>
                  <a:tcPr/>
                </a:tc>
                <a:tc>
                  <a:txBody>
                    <a:bodyPr/>
                    <a:lstStyle/>
                    <a:p>
                      <a:endParaRPr lang="en-GB" sz="1200" dirty="0"/>
                    </a:p>
                  </a:txBody>
                  <a:tcPr/>
                </a:tc>
                <a:extLst>
                  <a:ext uri="{0D108BD9-81ED-4DB2-BD59-A6C34878D82A}">
                    <a16:rowId xmlns:a16="http://schemas.microsoft.com/office/drawing/2014/main" val="439806883"/>
                  </a:ext>
                </a:extLst>
              </a:tr>
            </a:tbl>
          </a:graphicData>
        </a:graphic>
      </p:graphicFrame>
      <p:sp>
        <p:nvSpPr>
          <p:cNvPr id="5" name="TextBox 4">
            <a:extLst>
              <a:ext uri="{FF2B5EF4-FFF2-40B4-BE49-F238E27FC236}">
                <a16:creationId xmlns:a16="http://schemas.microsoft.com/office/drawing/2014/main" id="{2F0756C4-ED93-B662-FDC7-A6606AF4C176}"/>
              </a:ext>
            </a:extLst>
          </p:cNvPr>
          <p:cNvSpPr txBox="1"/>
          <p:nvPr/>
        </p:nvSpPr>
        <p:spPr>
          <a:xfrm>
            <a:off x="996695" y="1544860"/>
            <a:ext cx="8206299" cy="369332"/>
          </a:xfrm>
          <a:prstGeom prst="rect">
            <a:avLst/>
          </a:prstGeom>
          <a:noFill/>
        </p:spPr>
        <p:txBody>
          <a:bodyPr wrap="square" rtlCol="0">
            <a:spAutoFit/>
          </a:bodyPr>
          <a:lstStyle/>
          <a:p>
            <a:r>
              <a:rPr lang="en-GB" dirty="0"/>
              <a:t>Printed and offline marketing – Distribution strategy</a:t>
            </a:r>
          </a:p>
        </p:txBody>
      </p:sp>
      <p:pic>
        <p:nvPicPr>
          <p:cNvPr id="7" name="Picture 6">
            <a:extLst>
              <a:ext uri="{FF2B5EF4-FFF2-40B4-BE49-F238E27FC236}">
                <a16:creationId xmlns:a16="http://schemas.microsoft.com/office/drawing/2014/main" id="{7848AE03-ADC7-1E1B-D8D8-C99A5D1345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31062819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E2EDFF-D72A-E772-288A-231D47019D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FB2FBF-2F51-2957-AB35-7F51506A925E}"/>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6778E7E0-1951-559F-9B6A-611D944B5C1A}"/>
              </a:ext>
            </a:extLst>
          </p:cNvPr>
          <p:cNvGraphicFramePr>
            <a:graphicFrameLocks noGrp="1"/>
          </p:cNvGraphicFramePr>
          <p:nvPr>
            <p:ph idx="1"/>
            <p:extLst>
              <p:ext uri="{D42A27DB-BD31-4B8C-83A1-F6EECF244321}">
                <p14:modId xmlns:p14="http://schemas.microsoft.com/office/powerpoint/2010/main" val="442754477"/>
              </p:ext>
            </p:extLst>
          </p:nvPr>
        </p:nvGraphicFramePr>
        <p:xfrm>
          <a:off x="838200" y="2128743"/>
          <a:ext cx="10515597" cy="1940560"/>
        </p:xfrm>
        <a:graphic>
          <a:graphicData uri="http://schemas.openxmlformats.org/drawingml/2006/table">
            <a:tbl>
              <a:tblPr firstRow="1" bandRow="1">
                <a:tableStyleId>{21E4AEA4-8DFA-4A89-87EB-49C32662AFE0}</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Identify high-traffic billboard locations for advertising key health campaigns.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Secure advertising spaces in local newspapers and magazines.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Collaborate with transport services to display ads on buses and shelters.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Explore opportunities for sponsorships on local radio stations.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2368157192"/>
                  </a:ext>
                </a:extLst>
              </a:tr>
            </a:tbl>
          </a:graphicData>
        </a:graphic>
      </p:graphicFrame>
      <p:sp>
        <p:nvSpPr>
          <p:cNvPr id="5" name="TextBox 4">
            <a:extLst>
              <a:ext uri="{FF2B5EF4-FFF2-40B4-BE49-F238E27FC236}">
                <a16:creationId xmlns:a16="http://schemas.microsoft.com/office/drawing/2014/main" id="{F4051604-548F-BEAE-3DF0-5AD820A1326D}"/>
              </a:ext>
            </a:extLst>
          </p:cNvPr>
          <p:cNvSpPr txBox="1"/>
          <p:nvPr/>
        </p:nvSpPr>
        <p:spPr>
          <a:xfrm>
            <a:off x="996695" y="1544860"/>
            <a:ext cx="8206299" cy="369332"/>
          </a:xfrm>
          <a:prstGeom prst="rect">
            <a:avLst/>
          </a:prstGeom>
          <a:noFill/>
        </p:spPr>
        <p:txBody>
          <a:bodyPr wrap="square" rtlCol="0">
            <a:spAutoFit/>
          </a:bodyPr>
          <a:lstStyle/>
          <a:p>
            <a:r>
              <a:rPr lang="en-GB" dirty="0"/>
              <a:t>Printed and offline marketing – Billboards and public advertising</a:t>
            </a:r>
          </a:p>
        </p:txBody>
      </p:sp>
      <p:pic>
        <p:nvPicPr>
          <p:cNvPr id="7" name="Picture 6">
            <a:extLst>
              <a:ext uri="{FF2B5EF4-FFF2-40B4-BE49-F238E27FC236}">
                <a16:creationId xmlns:a16="http://schemas.microsoft.com/office/drawing/2014/main" id="{46285773-70F7-67BE-28E8-9898FABC78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41805254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C46073-6B5D-8ED0-79F0-0B31EF52BD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8801C2-9DB0-7FCF-585C-C9DF2A7B8727}"/>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0560AFA4-4B43-8574-8C33-5B103E74C2CE}"/>
              </a:ext>
            </a:extLst>
          </p:cNvPr>
          <p:cNvGraphicFramePr>
            <a:graphicFrameLocks noGrp="1"/>
          </p:cNvGraphicFramePr>
          <p:nvPr>
            <p:ph idx="1"/>
            <p:extLst>
              <p:ext uri="{D42A27DB-BD31-4B8C-83A1-F6EECF244321}">
                <p14:modId xmlns:p14="http://schemas.microsoft.com/office/powerpoint/2010/main" val="3423582329"/>
              </p:ext>
            </p:extLst>
          </p:nvPr>
        </p:nvGraphicFramePr>
        <p:xfrm>
          <a:off x="838200" y="2128743"/>
          <a:ext cx="10515597" cy="1742440"/>
        </p:xfrm>
        <a:graphic>
          <a:graphicData uri="http://schemas.openxmlformats.org/drawingml/2006/table">
            <a:tbl>
              <a:tblPr firstRow="1" bandRow="1">
                <a:tableStyleId>{21E4AEA4-8DFA-4A89-87EB-49C32662AFE0}</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Track the number of materials distributed and identify the most effective locations.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Collect feedback from community members on the usefulness of printed resources.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Adjust print strategies based on community feedback and service engagement data.</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2131794190"/>
                  </a:ext>
                </a:extLst>
              </a:tr>
            </a:tbl>
          </a:graphicData>
        </a:graphic>
      </p:graphicFrame>
      <p:sp>
        <p:nvSpPr>
          <p:cNvPr id="5" name="TextBox 4">
            <a:extLst>
              <a:ext uri="{FF2B5EF4-FFF2-40B4-BE49-F238E27FC236}">
                <a16:creationId xmlns:a16="http://schemas.microsoft.com/office/drawing/2014/main" id="{9DF5C583-F770-FE27-12F6-8A4C1978C259}"/>
              </a:ext>
            </a:extLst>
          </p:cNvPr>
          <p:cNvSpPr txBox="1"/>
          <p:nvPr/>
        </p:nvSpPr>
        <p:spPr>
          <a:xfrm>
            <a:off x="996695" y="1544860"/>
            <a:ext cx="8206299" cy="369332"/>
          </a:xfrm>
          <a:prstGeom prst="rect">
            <a:avLst/>
          </a:prstGeom>
          <a:noFill/>
        </p:spPr>
        <p:txBody>
          <a:bodyPr wrap="square" rtlCol="0">
            <a:spAutoFit/>
          </a:bodyPr>
          <a:lstStyle/>
          <a:p>
            <a:r>
              <a:rPr lang="en-GB" dirty="0"/>
              <a:t>Printed and offline marketing – Measurement and evaluation</a:t>
            </a:r>
          </a:p>
        </p:txBody>
      </p:sp>
      <p:pic>
        <p:nvPicPr>
          <p:cNvPr id="7" name="Picture 6">
            <a:extLst>
              <a:ext uri="{FF2B5EF4-FFF2-40B4-BE49-F238E27FC236}">
                <a16:creationId xmlns:a16="http://schemas.microsoft.com/office/drawing/2014/main" id="{0739C856-E3AB-6DFD-A00C-F089798EF7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23726915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2BFF06-A53F-6174-B9A6-E054EE20AA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5BE330-91AA-6676-E90F-0072E56C5BDD}"/>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CF90F263-5E85-5F82-AD2E-15657384CECC}"/>
              </a:ext>
            </a:extLst>
          </p:cNvPr>
          <p:cNvGraphicFramePr>
            <a:graphicFrameLocks noGrp="1"/>
          </p:cNvGraphicFramePr>
          <p:nvPr>
            <p:ph idx="1"/>
            <p:extLst>
              <p:ext uri="{D42A27DB-BD31-4B8C-83A1-F6EECF244321}">
                <p14:modId xmlns:p14="http://schemas.microsoft.com/office/powerpoint/2010/main" val="1167200728"/>
              </p:ext>
            </p:extLst>
          </p:nvPr>
        </p:nvGraphicFramePr>
        <p:xfrm>
          <a:off x="838200" y="2128743"/>
          <a:ext cx="10515597" cy="2484120"/>
        </p:xfrm>
        <a:graphic>
          <a:graphicData uri="http://schemas.openxmlformats.org/drawingml/2006/table">
            <a:tbl>
              <a:tblPr firstRow="1" bandRow="1">
                <a:tableStyleId>{5C22544A-7EE6-4342-B048-85BDC9FD1C3A}</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Organise four pop-up health clinic community events per year in different locations across </a:t>
                      </a:r>
                      <a:r>
                        <a:rPr lang="en-GB" sz="1200" b="1" dirty="0">
                          <a:solidFill>
                            <a:schemeClr val="tx1"/>
                          </a:solidFill>
                        </a:rPr>
                        <a:t>XXXX</a:t>
                      </a:r>
                      <a:r>
                        <a:rPr lang="en-GB" sz="1200" dirty="0"/>
                        <a:t> (in addition to regular clinics).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Offer free screenings (blood pressure, BMI, diabetes, cholesterol checks).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Have on-site health advisors available for one-on-one consultations.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Provide sign-ups for </a:t>
                      </a:r>
                      <a:r>
                        <a:rPr lang="en-GB" sz="1200" b="1" dirty="0">
                          <a:solidFill>
                            <a:schemeClr val="tx1"/>
                          </a:solidFill>
                        </a:rPr>
                        <a:t>XXXX</a:t>
                      </a:r>
                      <a:r>
                        <a:rPr lang="en-GB" sz="1200" dirty="0"/>
                        <a:t> programmes and follow-up support services.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Ongoing</a:t>
                      </a:r>
                    </a:p>
                  </a:txBody>
                  <a:tcPr/>
                </a:tc>
                <a:tc>
                  <a:txBody>
                    <a:bodyPr/>
                    <a:lstStyle/>
                    <a:p>
                      <a:endParaRPr lang="en-GB" sz="1200" dirty="0"/>
                    </a:p>
                  </a:txBody>
                  <a:tcPr/>
                </a:tc>
                <a:extLst>
                  <a:ext uri="{0D108BD9-81ED-4DB2-BD59-A6C34878D82A}">
                    <a16:rowId xmlns:a16="http://schemas.microsoft.com/office/drawing/2014/main" val="3856012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Promote clinics in advance through social media, local press, and printed materials.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Ongoing</a:t>
                      </a:r>
                    </a:p>
                  </a:txBody>
                  <a:tcPr/>
                </a:tc>
                <a:tc>
                  <a:txBody>
                    <a:bodyPr/>
                    <a:lstStyle/>
                    <a:p>
                      <a:endParaRPr lang="en-GB" sz="1200" dirty="0"/>
                    </a:p>
                  </a:txBody>
                  <a:tcPr/>
                </a:tc>
                <a:extLst>
                  <a:ext uri="{0D108BD9-81ED-4DB2-BD59-A6C34878D82A}">
                    <a16:rowId xmlns:a16="http://schemas.microsoft.com/office/drawing/2014/main" val="1726452630"/>
                  </a:ext>
                </a:extLst>
              </a:tr>
            </a:tbl>
          </a:graphicData>
        </a:graphic>
      </p:graphicFrame>
      <p:sp>
        <p:nvSpPr>
          <p:cNvPr id="5" name="TextBox 4">
            <a:extLst>
              <a:ext uri="{FF2B5EF4-FFF2-40B4-BE49-F238E27FC236}">
                <a16:creationId xmlns:a16="http://schemas.microsoft.com/office/drawing/2014/main" id="{F2BB279B-01E8-1B60-4133-7A04EF600B66}"/>
              </a:ext>
            </a:extLst>
          </p:cNvPr>
          <p:cNvSpPr txBox="1"/>
          <p:nvPr/>
        </p:nvSpPr>
        <p:spPr>
          <a:xfrm>
            <a:off x="996695" y="1544860"/>
            <a:ext cx="8206299" cy="369332"/>
          </a:xfrm>
          <a:prstGeom prst="rect">
            <a:avLst/>
          </a:prstGeom>
          <a:noFill/>
        </p:spPr>
        <p:txBody>
          <a:bodyPr wrap="square" rtlCol="0">
            <a:spAutoFit/>
          </a:bodyPr>
          <a:lstStyle/>
          <a:p>
            <a:r>
              <a:rPr lang="en-GB" dirty="0"/>
              <a:t>Events and outreach activities – Quarterly free health clinics</a:t>
            </a:r>
          </a:p>
        </p:txBody>
      </p:sp>
      <p:pic>
        <p:nvPicPr>
          <p:cNvPr id="7" name="Picture 6">
            <a:extLst>
              <a:ext uri="{FF2B5EF4-FFF2-40B4-BE49-F238E27FC236}">
                <a16:creationId xmlns:a16="http://schemas.microsoft.com/office/drawing/2014/main" id="{C15D0D65-B9DD-3E1B-3523-4A59BBBF6C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2624044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D9D36D6-2AC5-46A1-A849-4C82D5264A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7" name="Table 6">
            <a:extLst>
              <a:ext uri="{FF2B5EF4-FFF2-40B4-BE49-F238E27FC236}">
                <a16:creationId xmlns:a16="http://schemas.microsoft.com/office/drawing/2014/main" id="{752D4D62-219D-4C0A-B8F5-52B6DBF3393E}"/>
              </a:ext>
            </a:extLst>
          </p:cNvPr>
          <p:cNvGraphicFramePr>
            <a:graphicFrameLocks noGrp="1"/>
          </p:cNvGraphicFramePr>
          <p:nvPr>
            <p:extLst>
              <p:ext uri="{D42A27DB-BD31-4B8C-83A1-F6EECF244321}">
                <p14:modId xmlns:p14="http://schemas.microsoft.com/office/powerpoint/2010/main" val="2625088520"/>
              </p:ext>
            </p:extLst>
          </p:nvPr>
        </p:nvGraphicFramePr>
        <p:xfrm>
          <a:off x="453653" y="533975"/>
          <a:ext cx="11100060" cy="1346400"/>
        </p:xfrm>
        <a:graphic>
          <a:graphicData uri="http://schemas.openxmlformats.org/drawingml/2006/table">
            <a:tbl>
              <a:tblPr firstRow="1" bandRow="1">
                <a:tableStyleId>{E8034E78-7F5D-4C2E-B375-FC64B27BC917}</a:tableStyleId>
              </a:tblPr>
              <a:tblGrid>
                <a:gridCol w="11100060">
                  <a:extLst>
                    <a:ext uri="{9D8B030D-6E8A-4147-A177-3AD203B41FA5}">
                      <a16:colId xmlns:a16="http://schemas.microsoft.com/office/drawing/2014/main" val="291339157"/>
                    </a:ext>
                  </a:extLst>
                </a:gridCol>
              </a:tblGrid>
              <a:tr h="327064">
                <a:tc>
                  <a:txBody>
                    <a:bodyPr/>
                    <a:lstStyle/>
                    <a:p>
                      <a:r>
                        <a:rPr lang="en-GB" sz="2400" dirty="0">
                          <a:solidFill>
                            <a:schemeClr val="tx1"/>
                          </a:solidFill>
                        </a:rPr>
                        <a:t>5. Audience Strategy</a:t>
                      </a:r>
                    </a:p>
                  </a:txBody>
                  <a:tcPr marL="0" marR="0" marT="36000" marB="180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92D05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1470041"/>
                  </a:ext>
                </a:extLst>
              </a:tr>
              <a:tr h="4298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i="0" u="none" strike="noStrike" kern="1200" baseline="0" dirty="0">
                        <a:solidFill>
                          <a:schemeClr val="tx1"/>
                        </a:solidFill>
                        <a:latin typeface="+mn-lt"/>
                        <a:ea typeface="+mn-ea"/>
                        <a:cs typeface="+mn-cs"/>
                      </a:endParaRPr>
                    </a:p>
                  </a:txBody>
                  <a:tcPr marL="0" marR="0" marT="180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31382379"/>
                  </a:ext>
                </a:extLst>
              </a:tr>
            </a:tbl>
          </a:graphicData>
        </a:graphic>
      </p:graphicFrame>
      <p:graphicFrame>
        <p:nvGraphicFramePr>
          <p:cNvPr id="6" name="Table 7">
            <a:extLst>
              <a:ext uri="{FF2B5EF4-FFF2-40B4-BE49-F238E27FC236}">
                <a16:creationId xmlns:a16="http://schemas.microsoft.com/office/drawing/2014/main" id="{CD15E21F-D03C-40A0-9CD0-F117957372A6}"/>
              </a:ext>
            </a:extLst>
          </p:cNvPr>
          <p:cNvGraphicFramePr>
            <a:graphicFrameLocks noGrp="1"/>
          </p:cNvGraphicFramePr>
          <p:nvPr>
            <p:extLst>
              <p:ext uri="{D42A27DB-BD31-4B8C-83A1-F6EECF244321}">
                <p14:modId xmlns:p14="http://schemas.microsoft.com/office/powerpoint/2010/main" val="4268844394"/>
              </p:ext>
            </p:extLst>
          </p:nvPr>
        </p:nvGraphicFramePr>
        <p:xfrm>
          <a:off x="453653" y="1271536"/>
          <a:ext cx="11100060" cy="2898847"/>
        </p:xfrm>
        <a:graphic>
          <a:graphicData uri="http://schemas.openxmlformats.org/drawingml/2006/table">
            <a:tbl>
              <a:tblPr firstRow="1" bandRow="1">
                <a:tableStyleId>{5C22544A-7EE6-4342-B048-85BDC9FD1C3A}</a:tableStyleId>
              </a:tblPr>
              <a:tblGrid>
                <a:gridCol w="3700020">
                  <a:extLst>
                    <a:ext uri="{9D8B030D-6E8A-4147-A177-3AD203B41FA5}">
                      <a16:colId xmlns:a16="http://schemas.microsoft.com/office/drawing/2014/main" val="3342327378"/>
                    </a:ext>
                  </a:extLst>
                </a:gridCol>
                <a:gridCol w="1850010">
                  <a:extLst>
                    <a:ext uri="{9D8B030D-6E8A-4147-A177-3AD203B41FA5}">
                      <a16:colId xmlns:a16="http://schemas.microsoft.com/office/drawing/2014/main" val="3783837098"/>
                    </a:ext>
                  </a:extLst>
                </a:gridCol>
                <a:gridCol w="1850010">
                  <a:extLst>
                    <a:ext uri="{9D8B030D-6E8A-4147-A177-3AD203B41FA5}">
                      <a16:colId xmlns:a16="http://schemas.microsoft.com/office/drawing/2014/main" val="528188228"/>
                    </a:ext>
                  </a:extLst>
                </a:gridCol>
                <a:gridCol w="3700020">
                  <a:extLst>
                    <a:ext uri="{9D8B030D-6E8A-4147-A177-3AD203B41FA5}">
                      <a16:colId xmlns:a16="http://schemas.microsoft.com/office/drawing/2014/main" val="3885000868"/>
                    </a:ext>
                  </a:extLst>
                </a:gridCol>
              </a:tblGrid>
              <a:tr h="223731">
                <a:tc gridSpan="4">
                  <a:txBody>
                    <a:bodyPr/>
                    <a:lstStyle/>
                    <a:p>
                      <a:r>
                        <a:rPr lang="en-GB" sz="1600" dirty="0">
                          <a:solidFill>
                            <a:schemeClr val="tx1"/>
                          </a:solidFill>
                        </a:rPr>
                        <a:t>Target Audiences </a:t>
                      </a:r>
                    </a:p>
                  </a:txBody>
                  <a:tcPr>
                    <a:solidFill>
                      <a:srgbClr val="BED000"/>
                    </a:solidFill>
                  </a:tcPr>
                </a:tc>
                <a:tc hMerge="1">
                  <a:txBody>
                    <a:bodyPr/>
                    <a:lstStyle/>
                    <a:p>
                      <a:endParaRPr lang="en-GB" sz="1200" dirty="0"/>
                    </a:p>
                  </a:txBody>
                  <a:tcPr>
                    <a:solidFill>
                      <a:srgbClr val="BED000"/>
                    </a:solidFill>
                  </a:tcPr>
                </a:tc>
                <a:tc hMerge="1">
                  <a:txBody>
                    <a:bodyPr/>
                    <a:lstStyle/>
                    <a:p>
                      <a:endParaRPr lang="en-GB"/>
                    </a:p>
                  </a:txBody>
                  <a:tcPr/>
                </a:tc>
                <a:tc hMerge="1">
                  <a:txBody>
                    <a:bodyPr/>
                    <a:lstStyle/>
                    <a:p>
                      <a:endParaRPr lang="en-GB" sz="1200" dirty="0"/>
                    </a:p>
                  </a:txBody>
                  <a:tcPr>
                    <a:solidFill>
                      <a:srgbClr val="BED000"/>
                    </a:solidFill>
                  </a:tcPr>
                </a:tc>
                <a:extLst>
                  <a:ext uri="{0D108BD9-81ED-4DB2-BD59-A6C34878D82A}">
                    <a16:rowId xmlns:a16="http://schemas.microsoft.com/office/drawing/2014/main" val="1759060257"/>
                  </a:ext>
                </a:extLst>
              </a:tr>
              <a:tr h="584497">
                <a:tc>
                  <a:txBody>
                    <a:bodyPr/>
                    <a:lstStyle/>
                    <a:p>
                      <a:r>
                        <a:rPr lang="en-GB" sz="1200" b="1" dirty="0">
                          <a:solidFill>
                            <a:schemeClr val="bg1"/>
                          </a:solidFill>
                        </a:rPr>
                        <a:t>Professional stakeholders</a:t>
                      </a:r>
                    </a:p>
                  </a:txBody>
                  <a:tcPr>
                    <a:solidFill>
                      <a:srgbClr val="002060"/>
                    </a:solidFill>
                  </a:tcPr>
                </a:tc>
                <a:tc gridSpan="2">
                  <a:txBody>
                    <a:bodyPr/>
                    <a:lstStyle/>
                    <a:p>
                      <a:pPr marL="171450" indent="-171450">
                        <a:buFont typeface="Arial" panose="020B0604020202020204" pitchFamily="34" charset="0"/>
                        <a:buChar char="•"/>
                      </a:pPr>
                      <a:r>
                        <a:rPr lang="en-GB" sz="1200" dirty="0">
                          <a:solidFill>
                            <a:schemeClr val="tx1"/>
                          </a:solidFill>
                        </a:rPr>
                        <a:t>Primary Care Networks: GPs, health care assistants, health check route, practice nurses, receptionists</a:t>
                      </a:r>
                    </a:p>
                    <a:p>
                      <a:pPr marL="171450" indent="-171450">
                        <a:buFont typeface="Arial" panose="020B0604020202020204" pitchFamily="34" charset="0"/>
                        <a:buChar char="•"/>
                      </a:pPr>
                      <a:r>
                        <a:rPr lang="en-GB" sz="1200" dirty="0">
                          <a:solidFill>
                            <a:schemeClr val="tx1"/>
                          </a:solidFill>
                        </a:rPr>
                        <a:t>NHS Trust(s): Acute, Community, Mental Health, Substance misuse, maternity</a:t>
                      </a:r>
                    </a:p>
                  </a:txBody>
                  <a:tcPr/>
                </a:tc>
                <a:tc hMerge="1">
                  <a:txBody>
                    <a:bodyPr/>
                    <a:lstStyle/>
                    <a:p>
                      <a:endParaRPr lang="en-GB"/>
                    </a:p>
                  </a:txBody>
                  <a:tcPr/>
                </a:tc>
                <a:tc>
                  <a:txBody>
                    <a:bodyPr/>
                    <a:lstStyle/>
                    <a:p>
                      <a:pPr marL="171450" lvl="0" indent="-171450">
                        <a:buFont typeface="Arial" panose="020B0604020202020204" pitchFamily="34" charset="0"/>
                        <a:buChar char="•"/>
                        <a:defRPr sz="1800" b="0" i="0" u="none" strike="noStrike" kern="0" cap="none" spc="0" baseline="0">
                          <a:solidFill>
                            <a:srgbClr val="000000"/>
                          </a:solidFill>
                          <a:uFillTx/>
                        </a:defRPr>
                      </a:pPr>
                      <a:r>
                        <a:rPr lang="en-GB" sz="1200" dirty="0">
                          <a:solidFill>
                            <a:schemeClr val="tx1"/>
                          </a:solidFill>
                        </a:rPr>
                        <a:t>Clinical Commissioning Group/ Integrated Care Board</a:t>
                      </a:r>
                    </a:p>
                    <a:p>
                      <a:pPr marL="171450" lvl="0" indent="-171450">
                        <a:buFont typeface="Arial" panose="020B0604020202020204" pitchFamily="34" charset="0"/>
                        <a:buChar char="•"/>
                        <a:defRPr sz="1800" b="0" i="0" u="none" strike="noStrike" kern="0" cap="none" spc="0" baseline="0">
                          <a:solidFill>
                            <a:srgbClr val="000000"/>
                          </a:solidFill>
                          <a:uFillTx/>
                        </a:defRPr>
                      </a:pPr>
                      <a:r>
                        <a:rPr lang="en-GB" sz="1200" dirty="0">
                          <a:solidFill>
                            <a:schemeClr val="tx1"/>
                          </a:solidFill>
                        </a:rPr>
                        <a:t>Community Pharmacies</a:t>
                      </a:r>
                    </a:p>
                    <a:p>
                      <a:pPr marL="171450" lvl="0" indent="-171450">
                        <a:buFont typeface="Arial" panose="020B0604020202020204" pitchFamily="34" charset="0"/>
                        <a:buChar char="•"/>
                        <a:defRPr sz="1800" b="0" i="0" u="none" strike="noStrike" kern="0" cap="none" spc="0" baseline="0">
                          <a:solidFill>
                            <a:srgbClr val="000000"/>
                          </a:solidFill>
                          <a:uFillTx/>
                        </a:defRPr>
                      </a:pPr>
                      <a:r>
                        <a:rPr lang="en-GB" sz="1200" dirty="0">
                          <a:solidFill>
                            <a:schemeClr val="tx1"/>
                          </a:solidFill>
                        </a:rPr>
                        <a:t>DWP</a:t>
                      </a:r>
                    </a:p>
                    <a:p>
                      <a:pPr marL="171450" lvl="0" indent="-171450">
                        <a:buFont typeface="Arial" panose="020B0604020202020204" pitchFamily="34" charset="0"/>
                        <a:buChar char="•"/>
                        <a:defRPr sz="1800" b="0" i="0" u="none" strike="noStrike" kern="0" cap="none" spc="0" baseline="0">
                          <a:solidFill>
                            <a:srgbClr val="000000"/>
                          </a:solidFill>
                          <a:uFillTx/>
                        </a:defRPr>
                      </a:pPr>
                      <a:r>
                        <a:rPr lang="en-GB" sz="1200" dirty="0">
                          <a:solidFill>
                            <a:schemeClr val="tx1"/>
                          </a:solidFill>
                        </a:rPr>
                        <a:t>Schools</a:t>
                      </a:r>
                    </a:p>
                    <a:p>
                      <a:pPr marL="171450" lvl="0" indent="-171450">
                        <a:buFont typeface="Arial" panose="020B0604020202020204" pitchFamily="34" charset="0"/>
                        <a:buChar char="•"/>
                        <a:defRPr sz="1800" b="0" i="0" u="none" strike="noStrike" kern="0" cap="none" spc="0" baseline="0">
                          <a:solidFill>
                            <a:srgbClr val="000000"/>
                          </a:solidFill>
                          <a:uFillTx/>
                        </a:defRPr>
                      </a:pPr>
                      <a:r>
                        <a:rPr lang="en-GB" sz="1200" dirty="0">
                          <a:solidFill>
                            <a:schemeClr val="tx1"/>
                          </a:solidFill>
                        </a:rPr>
                        <a:t>Family Centres</a:t>
                      </a:r>
                    </a:p>
                    <a:p>
                      <a:pPr marL="171450" lvl="0" indent="-171450">
                        <a:buFont typeface="Arial" panose="020B0604020202020204" pitchFamily="34" charset="0"/>
                        <a:buChar char="•"/>
                        <a:defRPr sz="1800" b="0" i="0" u="none" strike="noStrike" kern="0" cap="none" spc="0" baseline="0">
                          <a:solidFill>
                            <a:srgbClr val="000000"/>
                          </a:solidFill>
                          <a:uFillTx/>
                        </a:defRPr>
                      </a:pPr>
                      <a:r>
                        <a:rPr lang="en-GB" sz="1200" dirty="0">
                          <a:solidFill>
                            <a:schemeClr val="tx1"/>
                          </a:solidFill>
                        </a:rPr>
                        <a:t>Voluntary sector</a:t>
                      </a:r>
                    </a:p>
                  </a:txBody>
                  <a:tcPr/>
                </a:tc>
                <a:extLst>
                  <a:ext uri="{0D108BD9-81ED-4DB2-BD59-A6C34878D82A}">
                    <a16:rowId xmlns:a16="http://schemas.microsoft.com/office/drawing/2014/main" val="3760566181"/>
                  </a:ext>
                </a:extLst>
              </a:tr>
              <a:tr h="584497">
                <a:tc gridSpan="4">
                  <a:txBody>
                    <a:bodyPr/>
                    <a:lstStyle/>
                    <a:p>
                      <a:r>
                        <a:rPr lang="en-GB" sz="1200" b="1" dirty="0">
                          <a:solidFill>
                            <a:schemeClr val="bg1"/>
                          </a:solidFill>
                        </a:rPr>
                        <a:t>XXXX residents</a:t>
                      </a:r>
                    </a:p>
                  </a:txBody>
                  <a:tcPr>
                    <a:solidFill>
                      <a:srgbClr val="002060"/>
                    </a:solidFill>
                  </a:tcPr>
                </a:tc>
                <a:tc hMerge="1">
                  <a:txBody>
                    <a:bodyPr/>
                    <a:lstStyle/>
                    <a:p>
                      <a:endParaRPr lang="en-GB" sz="1200" dirty="0"/>
                    </a:p>
                  </a:txBody>
                  <a:tcPr>
                    <a:solidFill>
                      <a:schemeClr val="bg1"/>
                    </a:solidFill>
                  </a:tcPr>
                </a:tc>
                <a:tc hMerge="1">
                  <a:txBody>
                    <a:bodyPr/>
                    <a:lstStyle/>
                    <a:p>
                      <a:endParaRPr lang="en-GB"/>
                    </a:p>
                  </a:txBody>
                  <a:tcPr/>
                </a:tc>
                <a:tc hMerge="1">
                  <a:txBody>
                    <a:bodyPr/>
                    <a:lstStyle/>
                    <a:p>
                      <a:endParaRPr lang="en-GB" sz="1200" dirty="0"/>
                    </a:p>
                  </a:txBody>
                  <a:tcPr>
                    <a:solidFill>
                      <a:schemeClr val="bg1"/>
                    </a:solidFill>
                  </a:tcPr>
                </a:tc>
                <a:extLst>
                  <a:ext uri="{0D108BD9-81ED-4DB2-BD59-A6C34878D82A}">
                    <a16:rowId xmlns:a16="http://schemas.microsoft.com/office/drawing/2014/main" val="4223470008"/>
                  </a:ext>
                </a:extLst>
              </a:tr>
              <a:tr h="790350">
                <a:tc gridSpan="2">
                  <a:txBody>
                    <a:bodyPr/>
                    <a:lstStyle/>
                    <a:p>
                      <a:pPr marL="0" lvl="0" indent="0">
                        <a:buFont typeface="Arial" panose="020B0604020202020204" pitchFamily="34" charset="0"/>
                        <a:buNone/>
                      </a:pPr>
                      <a:endParaRPr lang="en-GB" sz="1200" kern="1200" dirty="0">
                        <a:solidFill>
                          <a:schemeClr val="tx1"/>
                        </a:solidFill>
                        <a:effectLst/>
                        <a:latin typeface="+mn-lt"/>
                        <a:ea typeface="+mn-ea"/>
                        <a:cs typeface="+mn-cs"/>
                      </a:endParaRPr>
                    </a:p>
                    <a:p>
                      <a:endParaRPr lang="en-GB" sz="1200" dirty="0">
                        <a:solidFill>
                          <a:schemeClr val="tx1"/>
                        </a:solidFill>
                      </a:endParaRPr>
                    </a:p>
                  </a:txBody>
                  <a:tcPr>
                    <a:solidFill>
                      <a:schemeClr val="bg1"/>
                    </a:solidFill>
                  </a:tcPr>
                </a:tc>
                <a:tc hMerge="1">
                  <a:txBody>
                    <a:bodyPr/>
                    <a:lstStyle/>
                    <a:p>
                      <a:endParaRPr lang="en-GB" sz="1200" dirty="0">
                        <a:solidFill>
                          <a:srgbClr val="FF0000"/>
                        </a:solidFill>
                      </a:endParaRPr>
                    </a:p>
                  </a:txBody>
                  <a:tcPr>
                    <a:solidFill>
                      <a:schemeClr val="bg1"/>
                    </a:solidFill>
                  </a:tcPr>
                </a:tc>
                <a:tc gridSpan="2">
                  <a:txBody>
                    <a:bodyPr/>
                    <a:lstStyle/>
                    <a:p>
                      <a:pPr marL="0" lvl="0" indent="0">
                        <a:buFont typeface="Arial" panose="020B0604020202020204" pitchFamily="34" charset="0"/>
                        <a:buNone/>
                        <a:defRPr sz="1800" b="0" i="0" u="none" strike="noStrike" kern="0" cap="none" spc="0" baseline="0">
                          <a:solidFill>
                            <a:srgbClr val="000000"/>
                          </a:solidFill>
                          <a:uFillTx/>
                        </a:defRPr>
                      </a:pPr>
                      <a:endParaRPr lang="en-GB" sz="1200" dirty="0">
                        <a:solidFill>
                          <a:schemeClr val="tx1"/>
                        </a:solidFill>
                      </a:endParaRPr>
                    </a:p>
                    <a:p>
                      <a:pPr marL="0" lvl="0" indent="0">
                        <a:buFont typeface="Arial" panose="020B0604020202020204" pitchFamily="34" charset="0"/>
                        <a:buNone/>
                        <a:defRPr sz="1800" b="0" i="0" u="none" strike="noStrike" kern="0" cap="none" spc="0" baseline="0">
                          <a:solidFill>
                            <a:srgbClr val="000000"/>
                          </a:solidFill>
                          <a:uFillTx/>
                        </a:defRPr>
                      </a:pPr>
                      <a:endParaRPr lang="en-GB" sz="1200" dirty="0">
                        <a:solidFill>
                          <a:schemeClr val="tx1"/>
                        </a:solidFill>
                      </a:endParaRPr>
                    </a:p>
                  </a:txBody>
                  <a:tcPr>
                    <a:solidFill>
                      <a:schemeClr val="bg1"/>
                    </a:solidFill>
                  </a:tcPr>
                </a:tc>
                <a:tc hMerge="1">
                  <a:txBody>
                    <a:bodyPr/>
                    <a:lstStyle/>
                    <a:p>
                      <a:pPr marL="0" lvl="0" indent="0">
                        <a:buFont typeface="Arial" panose="020B0604020202020204" pitchFamily="34" charset="0"/>
                        <a:buNone/>
                        <a:defRPr sz="1800" b="0" i="0" u="none" strike="noStrike" kern="0" cap="none" spc="0" baseline="0">
                          <a:solidFill>
                            <a:srgbClr val="000000"/>
                          </a:solidFill>
                          <a:uFillTx/>
                        </a:defRPr>
                      </a:pPr>
                      <a:endParaRPr lang="en-GB" sz="1200" dirty="0">
                        <a:solidFill>
                          <a:schemeClr val="tx1"/>
                        </a:solidFill>
                      </a:endParaRPr>
                    </a:p>
                    <a:p>
                      <a:pPr marL="171450" lvl="0" indent="-171450">
                        <a:buFont typeface="Arial" panose="020B0604020202020204" pitchFamily="34" charset="0"/>
                        <a:buChar char="•"/>
                        <a:defRPr sz="1800" b="0" i="0" u="none" strike="noStrike" kern="0" cap="none" spc="0" baseline="0">
                          <a:solidFill>
                            <a:srgbClr val="000000"/>
                          </a:solidFill>
                          <a:uFillTx/>
                        </a:defRPr>
                      </a:pPr>
                      <a:r>
                        <a:rPr lang="en-GB" sz="1200" dirty="0">
                          <a:solidFill>
                            <a:schemeClr val="tx1"/>
                          </a:solidFill>
                        </a:rPr>
                        <a:t>People aged 40+ particularly in areas of deprivation with high obesity rate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sz="1800" b="0" i="0" u="none" strike="noStrike" kern="0" cap="none" spc="0" baseline="0">
                          <a:solidFill>
                            <a:srgbClr val="000000"/>
                          </a:solidFill>
                          <a:uFillTx/>
                        </a:defRPr>
                      </a:pPr>
                      <a:r>
                        <a:rPr lang="en-GB" sz="1200" dirty="0">
                          <a:solidFill>
                            <a:schemeClr val="tx1"/>
                          </a:solidFill>
                        </a:rPr>
                        <a:t>People with conditions which put them at higher risk for Covid-19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sz="1800" b="0" i="0" u="none" strike="noStrike" kern="0" cap="none" spc="0" baseline="0">
                          <a:solidFill>
                            <a:srgbClr val="000000"/>
                          </a:solidFill>
                          <a:uFillTx/>
                        </a:defRPr>
                      </a:pPr>
                      <a:r>
                        <a:rPr lang="en-GB" sz="1200" dirty="0">
                          <a:solidFill>
                            <a:schemeClr val="tx1"/>
                          </a:solidFill>
                        </a:rPr>
                        <a:t>BAME community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sz="1800" b="0" i="0" u="none" strike="noStrike" kern="0" cap="none" spc="0" baseline="0">
                          <a:solidFill>
                            <a:srgbClr val="000000"/>
                          </a:solidFill>
                          <a:uFillTx/>
                        </a:defRPr>
                      </a:pPr>
                      <a:r>
                        <a:rPr lang="en-GB" sz="1200" dirty="0">
                          <a:solidFill>
                            <a:schemeClr val="tx1"/>
                          </a:solidFill>
                        </a:rPr>
                        <a:t>People shielding </a:t>
                      </a:r>
                    </a:p>
                    <a:p>
                      <a:pPr marL="0" lvl="0" indent="0">
                        <a:buFont typeface="Arial" panose="020B0604020202020204" pitchFamily="34" charset="0"/>
                        <a:buNone/>
                        <a:defRPr sz="1800" b="0" i="0" u="none" strike="noStrike" kern="0" cap="none" spc="0" baseline="0">
                          <a:solidFill>
                            <a:srgbClr val="000000"/>
                          </a:solidFill>
                          <a:uFillTx/>
                        </a:defRPr>
                      </a:pPr>
                      <a:endParaRPr lang="en-GB" sz="1200" dirty="0">
                        <a:solidFill>
                          <a:schemeClr val="tx1"/>
                        </a:solidFill>
                      </a:endParaRPr>
                    </a:p>
                  </a:txBody>
                  <a:tcPr>
                    <a:solidFill>
                      <a:schemeClr val="bg1"/>
                    </a:solidFill>
                  </a:tcPr>
                </a:tc>
                <a:extLst>
                  <a:ext uri="{0D108BD9-81ED-4DB2-BD59-A6C34878D82A}">
                    <a16:rowId xmlns:a16="http://schemas.microsoft.com/office/drawing/2014/main" val="3165460891"/>
                  </a:ext>
                </a:extLst>
              </a:tr>
            </a:tbl>
          </a:graphicData>
        </a:graphic>
      </p:graphicFrame>
      <p:pic>
        <p:nvPicPr>
          <p:cNvPr id="3" name="Picture 2">
            <a:extLst>
              <a:ext uri="{FF2B5EF4-FFF2-40B4-BE49-F238E27FC236}">
                <a16:creationId xmlns:a16="http://schemas.microsoft.com/office/drawing/2014/main" id="{DE3D98C6-4371-DDEB-8E9D-92C4A73A44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35092556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0ED1F7-3E20-5E3F-5D66-FD6B94D8D9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82A913-AF98-DD8B-33E2-2D369943011B}"/>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AD9A441A-3220-A288-B4B1-639536022A8C}"/>
              </a:ext>
            </a:extLst>
          </p:cNvPr>
          <p:cNvGraphicFramePr>
            <a:graphicFrameLocks noGrp="1"/>
          </p:cNvGraphicFramePr>
          <p:nvPr>
            <p:ph idx="1"/>
            <p:extLst>
              <p:ext uri="{D42A27DB-BD31-4B8C-83A1-F6EECF244321}">
                <p14:modId xmlns:p14="http://schemas.microsoft.com/office/powerpoint/2010/main" val="3843941624"/>
              </p:ext>
            </p:extLst>
          </p:nvPr>
        </p:nvGraphicFramePr>
        <p:xfrm>
          <a:off x="838200" y="2128743"/>
          <a:ext cx="10515597" cy="2113280"/>
        </p:xfrm>
        <a:graphic>
          <a:graphicData uri="http://schemas.openxmlformats.org/drawingml/2006/table">
            <a:tbl>
              <a:tblPr firstRow="1" bandRow="1">
                <a:tableStyleId>{5C22544A-7EE6-4342-B048-85BDC9FD1C3A}</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Secure a presence at major local events such as cultural fairs, religious gatherings, and seasonal festivals.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Set up interactive booths with health information, sign-up stations, and wellness activities.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Provide free giveaways such as branded tote bags, reusable water bottles, and health guides.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Conduct on-the-spot health quizzes and mini wellness workshops.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Ongoing</a:t>
                      </a:r>
                    </a:p>
                  </a:txBody>
                  <a:tcPr/>
                </a:tc>
                <a:tc>
                  <a:txBody>
                    <a:bodyPr/>
                    <a:lstStyle/>
                    <a:p>
                      <a:endParaRPr lang="en-GB" sz="1200" dirty="0"/>
                    </a:p>
                  </a:txBody>
                  <a:tcPr/>
                </a:tc>
                <a:extLst>
                  <a:ext uri="{0D108BD9-81ED-4DB2-BD59-A6C34878D82A}">
                    <a16:rowId xmlns:a16="http://schemas.microsoft.com/office/drawing/2014/main" val="385601200"/>
                  </a:ext>
                </a:extLst>
              </a:tr>
            </a:tbl>
          </a:graphicData>
        </a:graphic>
      </p:graphicFrame>
      <p:sp>
        <p:nvSpPr>
          <p:cNvPr id="5" name="TextBox 4">
            <a:extLst>
              <a:ext uri="{FF2B5EF4-FFF2-40B4-BE49-F238E27FC236}">
                <a16:creationId xmlns:a16="http://schemas.microsoft.com/office/drawing/2014/main" id="{8FFA6E4B-9405-1491-AD7C-F365D4F229DD}"/>
              </a:ext>
            </a:extLst>
          </p:cNvPr>
          <p:cNvSpPr txBox="1"/>
          <p:nvPr/>
        </p:nvSpPr>
        <p:spPr>
          <a:xfrm>
            <a:off x="996695" y="1544860"/>
            <a:ext cx="8206299" cy="369332"/>
          </a:xfrm>
          <a:prstGeom prst="rect">
            <a:avLst/>
          </a:prstGeom>
          <a:noFill/>
        </p:spPr>
        <p:txBody>
          <a:bodyPr wrap="square" rtlCol="0">
            <a:spAutoFit/>
          </a:bodyPr>
          <a:lstStyle/>
          <a:p>
            <a:r>
              <a:rPr lang="en-GB" dirty="0"/>
              <a:t>Events and outreach activities – Participation in community fairs and festivals</a:t>
            </a:r>
          </a:p>
        </p:txBody>
      </p:sp>
      <p:pic>
        <p:nvPicPr>
          <p:cNvPr id="7" name="Picture 6">
            <a:extLst>
              <a:ext uri="{FF2B5EF4-FFF2-40B4-BE49-F238E27FC236}">
                <a16:creationId xmlns:a16="http://schemas.microsoft.com/office/drawing/2014/main" id="{6875B712-9999-585B-88AA-BD4FFA1185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16134192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0E53F7-BB16-FC9D-B196-E8A29C2BD7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1AC268-D855-11FC-B825-FCAC1A310B6C}"/>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F67EF400-698D-D2D3-C8A5-88FCCFE7D07A}"/>
              </a:ext>
            </a:extLst>
          </p:cNvPr>
          <p:cNvGraphicFramePr>
            <a:graphicFrameLocks noGrp="1"/>
          </p:cNvGraphicFramePr>
          <p:nvPr>
            <p:ph idx="1"/>
            <p:extLst>
              <p:ext uri="{D42A27DB-BD31-4B8C-83A1-F6EECF244321}">
                <p14:modId xmlns:p14="http://schemas.microsoft.com/office/powerpoint/2010/main" val="1009376086"/>
              </p:ext>
            </p:extLst>
          </p:nvPr>
        </p:nvGraphicFramePr>
        <p:xfrm>
          <a:off x="838200" y="2128743"/>
          <a:ext cx="10515597" cy="2397760"/>
        </p:xfrm>
        <a:graphic>
          <a:graphicData uri="http://schemas.openxmlformats.org/drawingml/2006/table">
            <a:tbl>
              <a:tblPr firstRow="1" bandRow="1">
                <a:tableStyleId>{5C22544A-7EE6-4342-B048-85BDC9FD1C3A}</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Partner with local employers to implement workplace health initiatives.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Offer lunch-and-learn sessions on nutrition, stress management, and smoking cessation.</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Distribute digital and printed wellness toolkits for employees.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Distribute digital and printed wellness toolkits for employees.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Ongoing</a:t>
                      </a:r>
                    </a:p>
                  </a:txBody>
                  <a:tcPr/>
                </a:tc>
                <a:tc>
                  <a:txBody>
                    <a:bodyPr/>
                    <a:lstStyle/>
                    <a:p>
                      <a:endParaRPr lang="en-GB" sz="1200" dirty="0"/>
                    </a:p>
                  </a:txBody>
                  <a:tcPr/>
                </a:tc>
                <a:extLst>
                  <a:ext uri="{0D108BD9-81ED-4DB2-BD59-A6C34878D82A}">
                    <a16:rowId xmlns:a16="http://schemas.microsoft.com/office/drawing/2014/main" val="3856012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Develop an incentive-based referral program to encourage employees to join IHWS programmes.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Ongoing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txBody>
                  <a:tcPr/>
                </a:tc>
                <a:tc>
                  <a:txBody>
                    <a:bodyPr/>
                    <a:lstStyle/>
                    <a:p>
                      <a:endParaRPr lang="en-GB" sz="1200" dirty="0"/>
                    </a:p>
                  </a:txBody>
                  <a:tcPr/>
                </a:tc>
                <a:extLst>
                  <a:ext uri="{0D108BD9-81ED-4DB2-BD59-A6C34878D82A}">
                    <a16:rowId xmlns:a16="http://schemas.microsoft.com/office/drawing/2014/main" val="74473600"/>
                  </a:ext>
                </a:extLst>
              </a:tr>
            </a:tbl>
          </a:graphicData>
        </a:graphic>
      </p:graphicFrame>
      <p:sp>
        <p:nvSpPr>
          <p:cNvPr id="5" name="TextBox 4">
            <a:extLst>
              <a:ext uri="{FF2B5EF4-FFF2-40B4-BE49-F238E27FC236}">
                <a16:creationId xmlns:a16="http://schemas.microsoft.com/office/drawing/2014/main" id="{2F5FC534-52D6-5F50-EF93-8D1039B67885}"/>
              </a:ext>
            </a:extLst>
          </p:cNvPr>
          <p:cNvSpPr txBox="1"/>
          <p:nvPr/>
        </p:nvSpPr>
        <p:spPr>
          <a:xfrm>
            <a:off x="996695" y="1544860"/>
            <a:ext cx="8206299" cy="369332"/>
          </a:xfrm>
          <a:prstGeom prst="rect">
            <a:avLst/>
          </a:prstGeom>
          <a:noFill/>
        </p:spPr>
        <p:txBody>
          <a:bodyPr wrap="square" rtlCol="0">
            <a:spAutoFit/>
          </a:bodyPr>
          <a:lstStyle/>
          <a:p>
            <a:r>
              <a:rPr lang="en-GB" dirty="0"/>
              <a:t>Events and outreach activities – Workplace wellness initiatives</a:t>
            </a:r>
          </a:p>
        </p:txBody>
      </p:sp>
      <p:pic>
        <p:nvPicPr>
          <p:cNvPr id="7" name="Picture 6">
            <a:extLst>
              <a:ext uri="{FF2B5EF4-FFF2-40B4-BE49-F238E27FC236}">
                <a16:creationId xmlns:a16="http://schemas.microsoft.com/office/drawing/2014/main" id="{B4DACE23-0F94-EE2B-8E11-CFDDFEE2D7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33674763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DDCB33-CB28-9249-6348-0FC5CB04E5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252CF4-314A-C10B-6865-1F8DF4D9AA1D}"/>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70E329AD-EC27-623D-63FD-A5110561DB00}"/>
              </a:ext>
            </a:extLst>
          </p:cNvPr>
          <p:cNvGraphicFramePr>
            <a:graphicFrameLocks noGrp="1"/>
          </p:cNvGraphicFramePr>
          <p:nvPr>
            <p:ph idx="1"/>
            <p:extLst>
              <p:ext uri="{D42A27DB-BD31-4B8C-83A1-F6EECF244321}">
                <p14:modId xmlns:p14="http://schemas.microsoft.com/office/powerpoint/2010/main" val="189889254"/>
              </p:ext>
            </p:extLst>
          </p:nvPr>
        </p:nvGraphicFramePr>
        <p:xfrm>
          <a:off x="838200" y="2128743"/>
          <a:ext cx="10515597" cy="2199640"/>
        </p:xfrm>
        <a:graphic>
          <a:graphicData uri="http://schemas.openxmlformats.org/drawingml/2006/table">
            <a:tbl>
              <a:tblPr firstRow="1" bandRow="1">
                <a:tableStyleId>{5C22544A-7EE6-4342-B048-85BDC9FD1C3A}</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Organise awareness walks for public health campaigns (e.g., Diabetes Awareness Month, Mental Health Awareness Week).</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Conduct door-to-door community engagement efforts in priority neighbourhoods.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Hold special sessions at places of worship focusing on culturally relevant health topics.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Work with community influencers and leaders to host Q&amp;A sessions on wellbeing topics.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Ongoing</a:t>
                      </a:r>
                    </a:p>
                  </a:txBody>
                  <a:tcPr/>
                </a:tc>
                <a:tc>
                  <a:txBody>
                    <a:bodyPr/>
                    <a:lstStyle/>
                    <a:p>
                      <a:endParaRPr lang="en-GB" sz="1200" dirty="0"/>
                    </a:p>
                  </a:txBody>
                  <a:tcPr/>
                </a:tc>
                <a:extLst>
                  <a:ext uri="{0D108BD9-81ED-4DB2-BD59-A6C34878D82A}">
                    <a16:rowId xmlns:a16="http://schemas.microsoft.com/office/drawing/2014/main" val="385601200"/>
                  </a:ext>
                </a:extLst>
              </a:tr>
            </a:tbl>
          </a:graphicData>
        </a:graphic>
      </p:graphicFrame>
      <p:sp>
        <p:nvSpPr>
          <p:cNvPr id="5" name="TextBox 4">
            <a:extLst>
              <a:ext uri="{FF2B5EF4-FFF2-40B4-BE49-F238E27FC236}">
                <a16:creationId xmlns:a16="http://schemas.microsoft.com/office/drawing/2014/main" id="{B447CD25-F823-BB14-5337-F2F9EB94C999}"/>
              </a:ext>
            </a:extLst>
          </p:cNvPr>
          <p:cNvSpPr txBox="1"/>
          <p:nvPr/>
        </p:nvSpPr>
        <p:spPr>
          <a:xfrm>
            <a:off x="996695" y="1544860"/>
            <a:ext cx="8206299" cy="369332"/>
          </a:xfrm>
          <a:prstGeom prst="rect">
            <a:avLst/>
          </a:prstGeom>
          <a:noFill/>
        </p:spPr>
        <p:txBody>
          <a:bodyPr wrap="square" rtlCol="0">
            <a:spAutoFit/>
          </a:bodyPr>
          <a:lstStyle/>
          <a:p>
            <a:r>
              <a:rPr lang="en-GB" dirty="0"/>
              <a:t>Events and outreach activities – Targeted outreach campaigns</a:t>
            </a:r>
          </a:p>
        </p:txBody>
      </p:sp>
      <p:pic>
        <p:nvPicPr>
          <p:cNvPr id="7" name="Picture 6">
            <a:extLst>
              <a:ext uri="{FF2B5EF4-FFF2-40B4-BE49-F238E27FC236}">
                <a16:creationId xmlns:a16="http://schemas.microsoft.com/office/drawing/2014/main" id="{6082A621-B20B-7DA2-5321-01CCB654EE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13870901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4C4D5B-8161-96A1-346D-6AA168D8C5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EFD957-5E97-82A3-E584-CAC6F8326BF3}"/>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F9293D20-6101-5F30-5495-C2BB454E479D}"/>
              </a:ext>
            </a:extLst>
          </p:cNvPr>
          <p:cNvGraphicFramePr>
            <a:graphicFrameLocks noGrp="1"/>
          </p:cNvGraphicFramePr>
          <p:nvPr>
            <p:ph idx="1"/>
            <p:extLst>
              <p:ext uri="{D42A27DB-BD31-4B8C-83A1-F6EECF244321}">
                <p14:modId xmlns:p14="http://schemas.microsoft.com/office/powerpoint/2010/main" val="631522538"/>
              </p:ext>
            </p:extLst>
          </p:nvPr>
        </p:nvGraphicFramePr>
        <p:xfrm>
          <a:off x="838200" y="2128743"/>
          <a:ext cx="10515597" cy="1854200"/>
        </p:xfrm>
        <a:graphic>
          <a:graphicData uri="http://schemas.openxmlformats.org/drawingml/2006/table">
            <a:tbl>
              <a:tblPr firstRow="1" bandRow="1">
                <a:tableStyleId>{5C22544A-7EE6-4342-B048-85BDC9FD1C3A}</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Track event attendance, engagement levels, and number of sign-ups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Gather qualitative feedback through surveys and focus groups.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Assess the impact of health screenings by following up with attendees.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Adjust event strategy based on participation data and feedback.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Ongoing</a:t>
                      </a:r>
                    </a:p>
                  </a:txBody>
                  <a:tcPr/>
                </a:tc>
                <a:tc>
                  <a:txBody>
                    <a:bodyPr/>
                    <a:lstStyle/>
                    <a:p>
                      <a:endParaRPr lang="en-GB" sz="1200" dirty="0"/>
                    </a:p>
                  </a:txBody>
                  <a:tcPr/>
                </a:tc>
                <a:extLst>
                  <a:ext uri="{0D108BD9-81ED-4DB2-BD59-A6C34878D82A}">
                    <a16:rowId xmlns:a16="http://schemas.microsoft.com/office/drawing/2014/main" val="385601200"/>
                  </a:ext>
                </a:extLst>
              </a:tr>
            </a:tbl>
          </a:graphicData>
        </a:graphic>
      </p:graphicFrame>
      <p:sp>
        <p:nvSpPr>
          <p:cNvPr id="5" name="TextBox 4">
            <a:extLst>
              <a:ext uri="{FF2B5EF4-FFF2-40B4-BE49-F238E27FC236}">
                <a16:creationId xmlns:a16="http://schemas.microsoft.com/office/drawing/2014/main" id="{0DBBFEA7-5D21-9009-A746-BA2694E31BEB}"/>
              </a:ext>
            </a:extLst>
          </p:cNvPr>
          <p:cNvSpPr txBox="1"/>
          <p:nvPr/>
        </p:nvSpPr>
        <p:spPr>
          <a:xfrm>
            <a:off x="996695" y="1544860"/>
            <a:ext cx="8206299" cy="369332"/>
          </a:xfrm>
          <a:prstGeom prst="rect">
            <a:avLst/>
          </a:prstGeom>
          <a:noFill/>
        </p:spPr>
        <p:txBody>
          <a:bodyPr wrap="square" rtlCol="0">
            <a:spAutoFit/>
          </a:bodyPr>
          <a:lstStyle/>
          <a:p>
            <a:r>
              <a:rPr lang="en-GB" dirty="0"/>
              <a:t>Events and outreach activities – Measurement and evaluation</a:t>
            </a:r>
          </a:p>
        </p:txBody>
      </p:sp>
      <p:pic>
        <p:nvPicPr>
          <p:cNvPr id="7" name="Picture 6">
            <a:extLst>
              <a:ext uri="{FF2B5EF4-FFF2-40B4-BE49-F238E27FC236}">
                <a16:creationId xmlns:a16="http://schemas.microsoft.com/office/drawing/2014/main" id="{829C9C14-9661-6A6A-1895-3F5CFBCB45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22751352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A96E32-1DE5-556F-B2F2-B88CD11262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2468C1-B393-6477-9FB7-AE7044A1C76A}"/>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EE12E897-30B5-6E8F-378C-484B7B6356B8}"/>
              </a:ext>
            </a:extLst>
          </p:cNvPr>
          <p:cNvGraphicFramePr>
            <a:graphicFrameLocks noGrp="1"/>
          </p:cNvGraphicFramePr>
          <p:nvPr>
            <p:ph idx="1"/>
            <p:extLst>
              <p:ext uri="{D42A27DB-BD31-4B8C-83A1-F6EECF244321}">
                <p14:modId xmlns:p14="http://schemas.microsoft.com/office/powerpoint/2010/main" val="3575496228"/>
              </p:ext>
            </p:extLst>
          </p:nvPr>
        </p:nvGraphicFramePr>
        <p:xfrm>
          <a:off x="838200" y="2128743"/>
          <a:ext cx="10515597" cy="3139440"/>
        </p:xfrm>
        <a:graphic>
          <a:graphicData uri="http://schemas.openxmlformats.org/drawingml/2006/table">
            <a:tbl>
              <a:tblPr firstRow="1" bandRow="1">
                <a:tableStyleId>{93296810-A885-4BE3-A3E7-6D5BEEA58F35}</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Website traffic growth rate (monthly and quarterly).</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Social media engagement (likes, shares, comments, reach, impressions).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Conversion rates from digital campaigns (Google Ads, emails, website visits to sign-ups).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Number of attendees at community events and workshops.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Ongoing</a:t>
                      </a:r>
                    </a:p>
                  </a:txBody>
                  <a:tcPr/>
                </a:tc>
                <a:tc>
                  <a:txBody>
                    <a:bodyPr/>
                    <a:lstStyle/>
                    <a:p>
                      <a:endParaRPr lang="en-GB" sz="1200" dirty="0"/>
                    </a:p>
                  </a:txBody>
                  <a:tcPr/>
                </a:tc>
                <a:extLst>
                  <a:ext uri="{0D108BD9-81ED-4DB2-BD59-A6C34878D82A}">
                    <a16:rowId xmlns:a16="http://schemas.microsoft.com/office/drawing/2014/main" val="3856012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Number of printed materials distributed and feedback from users.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Ongoing</a:t>
                      </a:r>
                    </a:p>
                  </a:txBody>
                  <a:tcPr/>
                </a:tc>
                <a:tc>
                  <a:txBody>
                    <a:bodyPr/>
                    <a:lstStyle/>
                    <a:p>
                      <a:endParaRPr lang="en-GB" sz="1200" dirty="0"/>
                    </a:p>
                  </a:txBody>
                  <a:tcPr/>
                </a:tc>
                <a:extLst>
                  <a:ext uri="{0D108BD9-81ED-4DB2-BD59-A6C34878D82A}">
                    <a16:rowId xmlns:a16="http://schemas.microsoft.com/office/drawing/2014/main" val="136780119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Referral rates from workplaces, schools, and community groups.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Ongoing</a:t>
                      </a:r>
                    </a:p>
                  </a:txBody>
                  <a:tcPr/>
                </a:tc>
                <a:tc>
                  <a:txBody>
                    <a:bodyPr/>
                    <a:lstStyle/>
                    <a:p>
                      <a:endParaRPr lang="en-GB" sz="1200" dirty="0"/>
                    </a:p>
                  </a:txBody>
                  <a:tcPr/>
                </a:tc>
                <a:extLst>
                  <a:ext uri="{0D108BD9-81ED-4DB2-BD59-A6C34878D82A}">
                    <a16:rowId xmlns:a16="http://schemas.microsoft.com/office/drawing/2014/main" val="21725687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Demographic breakdown of service users to ensure targeted engagement is working.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Ongoing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txBody>
                  <a:tcPr/>
                </a:tc>
                <a:tc>
                  <a:txBody>
                    <a:bodyPr/>
                    <a:lstStyle/>
                    <a:p>
                      <a:endParaRPr lang="en-GB" sz="1200" dirty="0"/>
                    </a:p>
                  </a:txBody>
                  <a:tcPr/>
                </a:tc>
                <a:extLst>
                  <a:ext uri="{0D108BD9-81ED-4DB2-BD59-A6C34878D82A}">
                    <a16:rowId xmlns:a16="http://schemas.microsoft.com/office/drawing/2014/main" val="1639598337"/>
                  </a:ext>
                </a:extLst>
              </a:tr>
            </a:tbl>
          </a:graphicData>
        </a:graphic>
      </p:graphicFrame>
      <p:sp>
        <p:nvSpPr>
          <p:cNvPr id="5" name="TextBox 4">
            <a:extLst>
              <a:ext uri="{FF2B5EF4-FFF2-40B4-BE49-F238E27FC236}">
                <a16:creationId xmlns:a16="http://schemas.microsoft.com/office/drawing/2014/main" id="{B5E0C397-60C0-B919-238C-84F4C85C387F}"/>
              </a:ext>
            </a:extLst>
          </p:cNvPr>
          <p:cNvSpPr txBox="1"/>
          <p:nvPr/>
        </p:nvSpPr>
        <p:spPr>
          <a:xfrm>
            <a:off x="996695" y="1544860"/>
            <a:ext cx="8206299" cy="369332"/>
          </a:xfrm>
          <a:prstGeom prst="rect">
            <a:avLst/>
          </a:prstGeom>
          <a:noFill/>
        </p:spPr>
        <p:txBody>
          <a:bodyPr wrap="square" rtlCol="0">
            <a:spAutoFit/>
          </a:bodyPr>
          <a:lstStyle/>
          <a:p>
            <a:r>
              <a:rPr lang="en-GB" dirty="0"/>
              <a:t>Measurement and performance tracking – Key performance indications (KPIs)</a:t>
            </a:r>
          </a:p>
        </p:txBody>
      </p:sp>
      <p:pic>
        <p:nvPicPr>
          <p:cNvPr id="7" name="Picture 6">
            <a:extLst>
              <a:ext uri="{FF2B5EF4-FFF2-40B4-BE49-F238E27FC236}">
                <a16:creationId xmlns:a16="http://schemas.microsoft.com/office/drawing/2014/main" id="{0BDCEB1A-1454-34EE-8A52-1BF1F91F55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20835025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8B9D75-687E-DFEE-EDEF-C9E546E4DD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02E042-2536-E338-D5CD-9D876294EA5E}"/>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3B0047A2-2548-1253-64EC-3DD9F090208D}"/>
              </a:ext>
            </a:extLst>
          </p:cNvPr>
          <p:cNvGraphicFramePr>
            <a:graphicFrameLocks noGrp="1"/>
          </p:cNvGraphicFramePr>
          <p:nvPr>
            <p:ph idx="1"/>
            <p:extLst>
              <p:ext uri="{D42A27DB-BD31-4B8C-83A1-F6EECF244321}">
                <p14:modId xmlns:p14="http://schemas.microsoft.com/office/powerpoint/2010/main" val="2880990673"/>
              </p:ext>
            </p:extLst>
          </p:nvPr>
        </p:nvGraphicFramePr>
        <p:xfrm>
          <a:off x="838200" y="2128743"/>
          <a:ext cx="10515597" cy="2484120"/>
        </p:xfrm>
        <a:graphic>
          <a:graphicData uri="http://schemas.openxmlformats.org/drawingml/2006/table">
            <a:tbl>
              <a:tblPr firstRow="1" bandRow="1">
                <a:tableStyleId>{93296810-A885-4BE3-A3E7-6D5BEEA58F35}</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Implement Google Analytics to track website performance and user behaviour.</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Use social media insights tools to measure engagement trends.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Track event attendance and sign-ups through online registration forms and physical sign-in sheets.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Monitor client enquiries and feedback to identify recurring concerns.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Ongoing</a:t>
                      </a:r>
                    </a:p>
                  </a:txBody>
                  <a:tcPr/>
                </a:tc>
                <a:tc>
                  <a:txBody>
                    <a:bodyPr/>
                    <a:lstStyle/>
                    <a:p>
                      <a:endParaRPr lang="en-GB" sz="1200" dirty="0"/>
                    </a:p>
                  </a:txBody>
                  <a:tcPr/>
                </a:tc>
                <a:extLst>
                  <a:ext uri="{0D108BD9-81ED-4DB2-BD59-A6C34878D82A}">
                    <a16:rowId xmlns:a16="http://schemas.microsoft.com/office/drawing/2014/main" val="385601200"/>
                  </a:ext>
                </a:extLst>
              </a:tr>
              <a:tr h="370840">
                <a:tc>
                  <a:txBody>
                    <a:bodyPr/>
                    <a:lstStyle/>
                    <a:p>
                      <a:r>
                        <a:rPr lang="en-GB" sz="1200" dirty="0"/>
                        <a:t>Conduct community surveys to measure awareness and satisfaction levels.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Ongoing</a:t>
                      </a:r>
                    </a:p>
                  </a:txBody>
                  <a:tcPr/>
                </a:tc>
                <a:tc>
                  <a:txBody>
                    <a:bodyPr/>
                    <a:lstStyle/>
                    <a:p>
                      <a:endParaRPr lang="en-GB" sz="1200" dirty="0"/>
                    </a:p>
                  </a:txBody>
                  <a:tcPr/>
                </a:tc>
                <a:extLst>
                  <a:ext uri="{0D108BD9-81ED-4DB2-BD59-A6C34878D82A}">
                    <a16:rowId xmlns:a16="http://schemas.microsoft.com/office/drawing/2014/main" val="1367801195"/>
                  </a:ext>
                </a:extLst>
              </a:tr>
            </a:tbl>
          </a:graphicData>
        </a:graphic>
      </p:graphicFrame>
      <p:sp>
        <p:nvSpPr>
          <p:cNvPr id="5" name="TextBox 4">
            <a:extLst>
              <a:ext uri="{FF2B5EF4-FFF2-40B4-BE49-F238E27FC236}">
                <a16:creationId xmlns:a16="http://schemas.microsoft.com/office/drawing/2014/main" id="{C4199691-6240-EC57-3523-BF50677CF977}"/>
              </a:ext>
            </a:extLst>
          </p:cNvPr>
          <p:cNvSpPr txBox="1"/>
          <p:nvPr/>
        </p:nvSpPr>
        <p:spPr>
          <a:xfrm>
            <a:off x="996695" y="1544860"/>
            <a:ext cx="8206299" cy="369332"/>
          </a:xfrm>
          <a:prstGeom prst="rect">
            <a:avLst/>
          </a:prstGeom>
          <a:noFill/>
        </p:spPr>
        <p:txBody>
          <a:bodyPr wrap="square" rtlCol="0">
            <a:spAutoFit/>
          </a:bodyPr>
          <a:lstStyle/>
          <a:p>
            <a:r>
              <a:rPr lang="en-GB" dirty="0"/>
              <a:t>Measurement and performance tracking – Data collection and reporting</a:t>
            </a:r>
          </a:p>
        </p:txBody>
      </p:sp>
      <p:pic>
        <p:nvPicPr>
          <p:cNvPr id="7" name="Picture 6">
            <a:extLst>
              <a:ext uri="{FF2B5EF4-FFF2-40B4-BE49-F238E27FC236}">
                <a16:creationId xmlns:a16="http://schemas.microsoft.com/office/drawing/2014/main" id="{F9C54C91-F44C-2EBA-5B8C-3E4D4B21A4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4108934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C2B041-435C-B69F-D3E8-B2B746633E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CAC7A-A43B-453C-1EA6-A456435E11AD}"/>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B6D16CB5-D367-7690-B00B-5FFC5C18C276}"/>
              </a:ext>
            </a:extLst>
          </p:cNvPr>
          <p:cNvGraphicFramePr>
            <a:graphicFrameLocks noGrp="1"/>
          </p:cNvGraphicFramePr>
          <p:nvPr>
            <p:ph idx="1"/>
            <p:extLst>
              <p:ext uri="{D42A27DB-BD31-4B8C-83A1-F6EECF244321}">
                <p14:modId xmlns:p14="http://schemas.microsoft.com/office/powerpoint/2010/main" val="3571864326"/>
              </p:ext>
            </p:extLst>
          </p:nvPr>
        </p:nvGraphicFramePr>
        <p:xfrm>
          <a:off x="838200" y="2128743"/>
          <a:ext cx="10515597" cy="2113280"/>
        </p:xfrm>
        <a:graphic>
          <a:graphicData uri="http://schemas.openxmlformats.org/drawingml/2006/table">
            <a:tbl>
              <a:tblPr firstRow="1" bandRow="1">
                <a:tableStyleId>{93296810-A885-4BE3-A3E7-6D5BEEA58F35}</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Hold internal strategy meetings every quarter to review progress against KPIs.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Compare data against initial targets and adjust tactics where necessary.</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Identify successful campaigns and replicate best practices for future initiatives.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Present findings to key stakeholders, including </a:t>
                      </a:r>
                      <a:r>
                        <a:rPr lang="en-GB" sz="1200" b="1" dirty="0">
                          <a:solidFill>
                            <a:schemeClr val="tx1"/>
                          </a:solidFill>
                        </a:rPr>
                        <a:t>XXXX </a:t>
                      </a:r>
                      <a:r>
                        <a:rPr lang="en-GB" sz="1200" dirty="0"/>
                        <a:t>and local government representatives.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Ongoing</a:t>
                      </a:r>
                    </a:p>
                  </a:txBody>
                  <a:tcPr/>
                </a:tc>
                <a:tc>
                  <a:txBody>
                    <a:bodyPr/>
                    <a:lstStyle/>
                    <a:p>
                      <a:endParaRPr lang="en-GB" sz="1200" dirty="0"/>
                    </a:p>
                  </a:txBody>
                  <a:tcPr/>
                </a:tc>
                <a:extLst>
                  <a:ext uri="{0D108BD9-81ED-4DB2-BD59-A6C34878D82A}">
                    <a16:rowId xmlns:a16="http://schemas.microsoft.com/office/drawing/2014/main" val="385601200"/>
                  </a:ext>
                </a:extLst>
              </a:tr>
            </a:tbl>
          </a:graphicData>
        </a:graphic>
      </p:graphicFrame>
      <p:sp>
        <p:nvSpPr>
          <p:cNvPr id="5" name="TextBox 4">
            <a:extLst>
              <a:ext uri="{FF2B5EF4-FFF2-40B4-BE49-F238E27FC236}">
                <a16:creationId xmlns:a16="http://schemas.microsoft.com/office/drawing/2014/main" id="{ADA3A060-F898-795B-CFFF-0C856D88CB4D}"/>
              </a:ext>
            </a:extLst>
          </p:cNvPr>
          <p:cNvSpPr txBox="1"/>
          <p:nvPr/>
        </p:nvSpPr>
        <p:spPr>
          <a:xfrm>
            <a:off x="996695" y="1544860"/>
            <a:ext cx="8206299" cy="369332"/>
          </a:xfrm>
          <a:prstGeom prst="rect">
            <a:avLst/>
          </a:prstGeom>
          <a:noFill/>
        </p:spPr>
        <p:txBody>
          <a:bodyPr wrap="square" rtlCol="0">
            <a:spAutoFit/>
          </a:bodyPr>
          <a:lstStyle/>
          <a:p>
            <a:r>
              <a:rPr lang="en-GB" dirty="0"/>
              <a:t>Measurement and performance tracking – Quarterly performance reviews</a:t>
            </a:r>
          </a:p>
        </p:txBody>
      </p:sp>
      <p:pic>
        <p:nvPicPr>
          <p:cNvPr id="7" name="Picture 6">
            <a:extLst>
              <a:ext uri="{FF2B5EF4-FFF2-40B4-BE49-F238E27FC236}">
                <a16:creationId xmlns:a16="http://schemas.microsoft.com/office/drawing/2014/main" id="{DEA42A48-A7EB-AA24-984B-CE1E541F8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10059454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3CBC8-7D13-6E09-9E93-012FA0F99C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A630EA-DF9C-AECD-E85F-ADA88F694096}"/>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6EFD87FC-A91A-81BB-F8CB-270EE281260D}"/>
              </a:ext>
            </a:extLst>
          </p:cNvPr>
          <p:cNvGraphicFramePr>
            <a:graphicFrameLocks noGrp="1"/>
          </p:cNvGraphicFramePr>
          <p:nvPr>
            <p:ph idx="1"/>
            <p:extLst>
              <p:ext uri="{D42A27DB-BD31-4B8C-83A1-F6EECF244321}">
                <p14:modId xmlns:p14="http://schemas.microsoft.com/office/powerpoint/2010/main" val="3367969893"/>
              </p:ext>
            </p:extLst>
          </p:nvPr>
        </p:nvGraphicFramePr>
        <p:xfrm>
          <a:off x="838200" y="2128743"/>
          <a:ext cx="10515597" cy="2199640"/>
        </p:xfrm>
        <a:graphic>
          <a:graphicData uri="http://schemas.openxmlformats.org/drawingml/2006/table">
            <a:tbl>
              <a:tblPr firstRow="1" bandRow="1">
                <a:tableStyleId>{93296810-A885-4BE3-A3E7-6D5BEEA58F35}</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Use insights from data collection to refine marketing messages and strategies.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Test different advertising and outreach approaches to identify the most effective ones.</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Address barriers identified in community feedback to improve accessibility.</a:t>
                      </a:r>
                    </a:p>
                  </a:txBody>
                  <a:tcPr/>
                </a:tc>
                <a:tc>
                  <a:txBody>
                    <a:bodyPr/>
                    <a:lstStyle/>
                    <a:p>
                      <a:r>
                        <a:rPr lang="en-GB" sz="1200" dirty="0"/>
                        <a:t>Ongoing</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Pilot new initiatives and expand successful ones in future marketing cycles.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Ongoing</a:t>
                      </a:r>
                    </a:p>
                  </a:txBody>
                  <a:tcPr/>
                </a:tc>
                <a:tc>
                  <a:txBody>
                    <a:bodyPr/>
                    <a:lstStyle/>
                    <a:p>
                      <a:endParaRPr lang="en-GB" sz="1200" dirty="0"/>
                    </a:p>
                  </a:txBody>
                  <a:tcPr/>
                </a:tc>
                <a:extLst>
                  <a:ext uri="{0D108BD9-81ED-4DB2-BD59-A6C34878D82A}">
                    <a16:rowId xmlns:a16="http://schemas.microsoft.com/office/drawing/2014/main" val="385601200"/>
                  </a:ext>
                </a:extLst>
              </a:tr>
            </a:tbl>
          </a:graphicData>
        </a:graphic>
      </p:graphicFrame>
      <p:sp>
        <p:nvSpPr>
          <p:cNvPr id="5" name="TextBox 4">
            <a:extLst>
              <a:ext uri="{FF2B5EF4-FFF2-40B4-BE49-F238E27FC236}">
                <a16:creationId xmlns:a16="http://schemas.microsoft.com/office/drawing/2014/main" id="{E3DD6320-5636-ABED-F708-61D977D4AE00}"/>
              </a:ext>
            </a:extLst>
          </p:cNvPr>
          <p:cNvSpPr txBox="1"/>
          <p:nvPr/>
        </p:nvSpPr>
        <p:spPr>
          <a:xfrm>
            <a:off x="996695" y="1544860"/>
            <a:ext cx="8206299" cy="369332"/>
          </a:xfrm>
          <a:prstGeom prst="rect">
            <a:avLst/>
          </a:prstGeom>
          <a:noFill/>
        </p:spPr>
        <p:txBody>
          <a:bodyPr wrap="square" rtlCol="0">
            <a:spAutoFit/>
          </a:bodyPr>
          <a:lstStyle/>
          <a:p>
            <a:r>
              <a:rPr lang="en-GB" dirty="0"/>
              <a:t>Measurement and performance tracking – Adaptation and continuous improvement</a:t>
            </a:r>
          </a:p>
        </p:txBody>
      </p:sp>
      <p:pic>
        <p:nvPicPr>
          <p:cNvPr id="7" name="Picture 6">
            <a:extLst>
              <a:ext uri="{FF2B5EF4-FFF2-40B4-BE49-F238E27FC236}">
                <a16:creationId xmlns:a16="http://schemas.microsoft.com/office/drawing/2014/main" id="{478C5AFF-382E-C474-D9BD-B236BAA6B3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5163398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769244-E5C3-A5DB-324D-58124597B8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5139A1-C3B6-C6C5-D15B-32A11A68083C}"/>
              </a:ext>
            </a:extLst>
          </p:cNvPr>
          <p:cNvSpPr>
            <a:spLocks noGrp="1"/>
          </p:cNvSpPr>
          <p:nvPr>
            <p:ph type="title"/>
          </p:nvPr>
        </p:nvSpPr>
        <p:spPr/>
        <p:txBody>
          <a:bodyPr/>
          <a:lstStyle/>
          <a:p>
            <a:r>
              <a:rPr lang="en-GB" dirty="0"/>
              <a:t>Timeline and action plan</a:t>
            </a:r>
          </a:p>
        </p:txBody>
      </p:sp>
      <p:graphicFrame>
        <p:nvGraphicFramePr>
          <p:cNvPr id="4" name="Content Placeholder 3">
            <a:extLst>
              <a:ext uri="{FF2B5EF4-FFF2-40B4-BE49-F238E27FC236}">
                <a16:creationId xmlns:a16="http://schemas.microsoft.com/office/drawing/2014/main" id="{1D77A9D9-BC9B-9DBD-A102-1AA1D9C849B7}"/>
              </a:ext>
            </a:extLst>
          </p:cNvPr>
          <p:cNvGraphicFramePr>
            <a:graphicFrameLocks noGrp="1"/>
          </p:cNvGraphicFramePr>
          <p:nvPr>
            <p:ph idx="1"/>
            <p:extLst>
              <p:ext uri="{D42A27DB-BD31-4B8C-83A1-F6EECF244321}">
                <p14:modId xmlns:p14="http://schemas.microsoft.com/office/powerpoint/2010/main" val="4132758185"/>
              </p:ext>
            </p:extLst>
          </p:nvPr>
        </p:nvGraphicFramePr>
        <p:xfrm>
          <a:off x="838200" y="2128743"/>
          <a:ext cx="10350910" cy="2595880"/>
        </p:xfrm>
        <a:graphic>
          <a:graphicData uri="http://schemas.openxmlformats.org/drawingml/2006/table">
            <a:tbl>
              <a:tblPr firstRow="1" bandRow="1">
                <a:tableStyleId>{073A0DAA-6AF3-43AB-8588-CEC1D06C72B9}</a:tableStyleId>
              </a:tblPr>
              <a:tblGrid>
                <a:gridCol w="5995219">
                  <a:extLst>
                    <a:ext uri="{9D8B030D-6E8A-4147-A177-3AD203B41FA5}">
                      <a16:colId xmlns:a16="http://schemas.microsoft.com/office/drawing/2014/main" val="3599725967"/>
                    </a:ext>
                  </a:extLst>
                </a:gridCol>
                <a:gridCol w="4355691">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Finalise branding elements and prepare promotional materials.</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Begin outreach to community partners and stakeholders.</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Launch the new website with SEO optimisation and content updates.</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Develop content calendars for social media and digital marketing.</a:t>
                      </a:r>
                    </a:p>
                  </a:txBody>
                  <a:tcPr/>
                </a:tc>
                <a:tc>
                  <a:txBody>
                    <a:bodyPr/>
                    <a:lstStyle/>
                    <a:p>
                      <a:endParaRPr lang="en-GB" sz="1200" dirty="0"/>
                    </a:p>
                  </a:txBody>
                  <a:tcPr/>
                </a:tc>
                <a:extLst>
                  <a:ext uri="{0D108BD9-81ED-4DB2-BD59-A6C34878D82A}">
                    <a16:rowId xmlns:a16="http://schemas.microsoft.com/office/drawing/2014/main" val="3856012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Create the first round of printed materials and distribute them to key locations.</a:t>
                      </a:r>
                    </a:p>
                  </a:txBody>
                  <a:tcPr/>
                </a:tc>
                <a:tc>
                  <a:txBody>
                    <a:bodyPr/>
                    <a:lstStyle/>
                    <a:p>
                      <a:endParaRPr lang="en-GB" sz="1200" dirty="0"/>
                    </a:p>
                  </a:txBody>
                  <a:tcPr/>
                </a:tc>
                <a:extLst>
                  <a:ext uri="{0D108BD9-81ED-4DB2-BD59-A6C34878D82A}">
                    <a16:rowId xmlns:a16="http://schemas.microsoft.com/office/drawing/2014/main" val="37625863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Prepare for the public launch event.</a:t>
                      </a:r>
                    </a:p>
                  </a:txBody>
                  <a:tcPr/>
                </a:tc>
                <a:tc>
                  <a:txBody>
                    <a:bodyPr/>
                    <a:lstStyle/>
                    <a:p>
                      <a:endParaRPr lang="en-GB" sz="1200" dirty="0"/>
                    </a:p>
                  </a:txBody>
                  <a:tcPr/>
                </a:tc>
                <a:extLst>
                  <a:ext uri="{0D108BD9-81ED-4DB2-BD59-A6C34878D82A}">
                    <a16:rowId xmlns:a16="http://schemas.microsoft.com/office/drawing/2014/main" val="2555934152"/>
                  </a:ext>
                </a:extLst>
              </a:tr>
            </a:tbl>
          </a:graphicData>
        </a:graphic>
      </p:graphicFrame>
      <p:sp>
        <p:nvSpPr>
          <p:cNvPr id="5" name="TextBox 4">
            <a:extLst>
              <a:ext uri="{FF2B5EF4-FFF2-40B4-BE49-F238E27FC236}">
                <a16:creationId xmlns:a16="http://schemas.microsoft.com/office/drawing/2014/main" id="{F8581EBD-AE40-5C97-EE19-253F2D874464}"/>
              </a:ext>
            </a:extLst>
          </p:cNvPr>
          <p:cNvSpPr txBox="1"/>
          <p:nvPr/>
        </p:nvSpPr>
        <p:spPr>
          <a:xfrm>
            <a:off x="996695" y="1544860"/>
            <a:ext cx="8206299" cy="369332"/>
          </a:xfrm>
          <a:prstGeom prst="rect">
            <a:avLst/>
          </a:prstGeom>
          <a:noFill/>
        </p:spPr>
        <p:txBody>
          <a:bodyPr wrap="square" rtlCol="0">
            <a:spAutoFit/>
          </a:bodyPr>
          <a:lstStyle/>
          <a:p>
            <a:r>
              <a:rPr lang="en-GB" dirty="0"/>
              <a:t>Foundation and launch preparation</a:t>
            </a:r>
          </a:p>
        </p:txBody>
      </p:sp>
      <p:pic>
        <p:nvPicPr>
          <p:cNvPr id="7" name="Picture 6">
            <a:extLst>
              <a:ext uri="{FF2B5EF4-FFF2-40B4-BE49-F238E27FC236}">
                <a16:creationId xmlns:a16="http://schemas.microsoft.com/office/drawing/2014/main" id="{821D9BA2-9D72-E2CE-14B0-B9CAC75FF5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987690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C4C292-636D-F5AA-4184-9708CE64FF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55E157-2497-7C9F-FC6B-C95A7657E8B1}"/>
              </a:ext>
            </a:extLst>
          </p:cNvPr>
          <p:cNvSpPr>
            <a:spLocks noGrp="1"/>
          </p:cNvSpPr>
          <p:nvPr>
            <p:ph type="title"/>
          </p:nvPr>
        </p:nvSpPr>
        <p:spPr/>
        <p:txBody>
          <a:bodyPr/>
          <a:lstStyle/>
          <a:p>
            <a:r>
              <a:rPr lang="en-GB" dirty="0"/>
              <a:t>Timeline and action plan</a:t>
            </a:r>
          </a:p>
        </p:txBody>
      </p:sp>
      <p:graphicFrame>
        <p:nvGraphicFramePr>
          <p:cNvPr id="4" name="Content Placeholder 3">
            <a:extLst>
              <a:ext uri="{FF2B5EF4-FFF2-40B4-BE49-F238E27FC236}">
                <a16:creationId xmlns:a16="http://schemas.microsoft.com/office/drawing/2014/main" id="{683DA219-A742-5FA5-497F-58C7A951FF13}"/>
              </a:ext>
            </a:extLst>
          </p:cNvPr>
          <p:cNvGraphicFramePr>
            <a:graphicFrameLocks noGrp="1"/>
          </p:cNvGraphicFramePr>
          <p:nvPr>
            <p:ph idx="1"/>
            <p:extLst>
              <p:ext uri="{D42A27DB-BD31-4B8C-83A1-F6EECF244321}">
                <p14:modId xmlns:p14="http://schemas.microsoft.com/office/powerpoint/2010/main" val="916509638"/>
              </p:ext>
            </p:extLst>
          </p:nvPr>
        </p:nvGraphicFramePr>
        <p:xfrm>
          <a:off x="838200" y="2128743"/>
          <a:ext cx="10350910" cy="2225040"/>
        </p:xfrm>
        <a:graphic>
          <a:graphicData uri="http://schemas.openxmlformats.org/drawingml/2006/table">
            <a:tbl>
              <a:tblPr firstRow="1" bandRow="1">
                <a:tableStyleId>{073A0DAA-6AF3-43AB-8588-CEC1D06C72B9}</a:tableStyleId>
              </a:tblPr>
              <a:tblGrid>
                <a:gridCol w="5995219">
                  <a:extLst>
                    <a:ext uri="{9D8B030D-6E8A-4147-A177-3AD203B41FA5}">
                      <a16:colId xmlns:a16="http://schemas.microsoft.com/office/drawing/2014/main" val="3599725967"/>
                    </a:ext>
                  </a:extLst>
                </a:gridCol>
                <a:gridCol w="4355691">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Execute the official launch event and coordinate media coverage.</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Increase social media engagement with videos and community stories.</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Conduct the first workplace wellness initiative.</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Begin running Google Ads campaigns and adjust based on performance data.</a:t>
                      </a:r>
                    </a:p>
                  </a:txBody>
                  <a:tcPr/>
                </a:tc>
                <a:tc>
                  <a:txBody>
                    <a:bodyPr/>
                    <a:lstStyle/>
                    <a:p>
                      <a:endParaRPr lang="en-GB" sz="1200" dirty="0"/>
                    </a:p>
                  </a:txBody>
                  <a:tcPr/>
                </a:tc>
                <a:extLst>
                  <a:ext uri="{0D108BD9-81ED-4DB2-BD59-A6C34878D82A}">
                    <a16:rowId xmlns:a16="http://schemas.microsoft.com/office/drawing/2014/main" val="385601200"/>
                  </a:ext>
                </a:extLst>
              </a:tr>
              <a:tr h="370840">
                <a:tc>
                  <a:txBody>
                    <a:bodyPr/>
                    <a:lstStyle/>
                    <a:p>
                      <a:r>
                        <a:rPr lang="en-GB" sz="1200" dirty="0"/>
                        <a:t>Host the first quarterly free health clinic and assess impact.</a:t>
                      </a:r>
                    </a:p>
                  </a:txBody>
                  <a:tcPr/>
                </a:tc>
                <a:tc>
                  <a:txBody>
                    <a:bodyPr/>
                    <a:lstStyle/>
                    <a:p>
                      <a:endParaRPr lang="en-GB" sz="1200" dirty="0"/>
                    </a:p>
                  </a:txBody>
                  <a:tcPr/>
                </a:tc>
                <a:extLst>
                  <a:ext uri="{0D108BD9-81ED-4DB2-BD59-A6C34878D82A}">
                    <a16:rowId xmlns:a16="http://schemas.microsoft.com/office/drawing/2014/main" val="3762586371"/>
                  </a:ext>
                </a:extLst>
              </a:tr>
            </a:tbl>
          </a:graphicData>
        </a:graphic>
      </p:graphicFrame>
      <p:sp>
        <p:nvSpPr>
          <p:cNvPr id="5" name="TextBox 4">
            <a:extLst>
              <a:ext uri="{FF2B5EF4-FFF2-40B4-BE49-F238E27FC236}">
                <a16:creationId xmlns:a16="http://schemas.microsoft.com/office/drawing/2014/main" id="{3FE50A1D-033A-EFC8-B393-4F9325E0E6CC}"/>
              </a:ext>
            </a:extLst>
          </p:cNvPr>
          <p:cNvSpPr txBox="1"/>
          <p:nvPr/>
        </p:nvSpPr>
        <p:spPr>
          <a:xfrm>
            <a:off x="996695" y="1544860"/>
            <a:ext cx="8206299" cy="369332"/>
          </a:xfrm>
          <a:prstGeom prst="rect">
            <a:avLst/>
          </a:prstGeom>
          <a:noFill/>
        </p:spPr>
        <p:txBody>
          <a:bodyPr wrap="square" rtlCol="0">
            <a:spAutoFit/>
          </a:bodyPr>
          <a:lstStyle/>
          <a:p>
            <a:r>
              <a:rPr lang="en-GB" dirty="0"/>
              <a:t>Public rollout and engagement boost</a:t>
            </a:r>
          </a:p>
        </p:txBody>
      </p:sp>
      <p:pic>
        <p:nvPicPr>
          <p:cNvPr id="7" name="Picture 6">
            <a:extLst>
              <a:ext uri="{FF2B5EF4-FFF2-40B4-BE49-F238E27FC236}">
                <a16:creationId xmlns:a16="http://schemas.microsoft.com/office/drawing/2014/main" id="{D7C7836D-8806-BF21-5B02-1E6CDF4A63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4003730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D3A8E7-BDFC-4888-547C-63D3B0BC4F70}"/>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4DCF5C9-A28B-7B00-B8B8-63D047FB33ED}"/>
              </a:ext>
            </a:extLst>
          </p:cNvPr>
          <p:cNvGraphicFramePr>
            <a:graphicFrameLocks noGrp="1"/>
          </p:cNvGraphicFramePr>
          <p:nvPr>
            <p:extLst>
              <p:ext uri="{D42A27DB-BD31-4B8C-83A1-F6EECF244321}">
                <p14:modId xmlns:p14="http://schemas.microsoft.com/office/powerpoint/2010/main" val="877915055"/>
              </p:ext>
            </p:extLst>
          </p:nvPr>
        </p:nvGraphicFramePr>
        <p:xfrm>
          <a:off x="545970" y="638954"/>
          <a:ext cx="11100060" cy="5179030"/>
        </p:xfrm>
        <a:graphic>
          <a:graphicData uri="http://schemas.openxmlformats.org/drawingml/2006/table">
            <a:tbl>
              <a:tblPr firstRow="1" bandRow="1">
                <a:tableStyleId>{E8034E78-7F5D-4C2E-B375-FC64B27BC917}</a:tableStyleId>
              </a:tblPr>
              <a:tblGrid>
                <a:gridCol w="11100060">
                  <a:extLst>
                    <a:ext uri="{9D8B030D-6E8A-4147-A177-3AD203B41FA5}">
                      <a16:colId xmlns:a16="http://schemas.microsoft.com/office/drawing/2014/main" val="291339157"/>
                    </a:ext>
                  </a:extLst>
                </a:gridCol>
              </a:tblGrid>
              <a:tr h="538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rPr>
                        <a:t>6. Website</a:t>
                      </a:r>
                      <a:endParaRPr lang="en-US" sz="2400" b="1" dirty="0">
                        <a:solidFill>
                          <a:schemeClr val="tx1"/>
                        </a:solidFill>
                      </a:endParaRPr>
                    </a:p>
                  </a:txBody>
                  <a:tcPr marL="0" marR="0" marT="36000" marB="180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92D05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1470041"/>
                  </a:ext>
                </a:extLst>
              </a:tr>
              <a:tr h="4597270">
                <a:tc>
                  <a:txBody>
                    <a:bodyPr/>
                    <a:lstStyle/>
                    <a:p>
                      <a:r>
                        <a:rPr lang="en-GB" sz="1200" dirty="0">
                          <a:solidFill>
                            <a:schemeClr val="tx1"/>
                          </a:solidFill>
                        </a:rPr>
                        <a:t>All online and offline content will point users to a website for resources to help them with their health and wellbeing journey. </a:t>
                      </a:r>
                    </a:p>
                    <a:p>
                      <a:endParaRPr lang="en-GB" sz="1200" dirty="0">
                        <a:solidFill>
                          <a:schemeClr val="tx1"/>
                        </a:solidFill>
                      </a:endParaRPr>
                    </a:p>
                    <a:p>
                      <a:pPr marL="171450" indent="-171450">
                        <a:buFont typeface="Arial" panose="020B0604020202020204" pitchFamily="34" charset="0"/>
                        <a:buChar char="•"/>
                      </a:pPr>
                      <a:r>
                        <a:rPr lang="en-GB" sz="1200" dirty="0">
                          <a:solidFill>
                            <a:schemeClr val="tx1"/>
                          </a:solidFill>
                        </a:rPr>
                        <a:t>Health and wellbeing messaging on the </a:t>
                      </a:r>
                      <a:r>
                        <a:rPr lang="en-GB" sz="1200" b="1" dirty="0">
                          <a:solidFill>
                            <a:schemeClr val="tx1"/>
                          </a:solidFill>
                        </a:rPr>
                        <a:t>XXXX</a:t>
                      </a:r>
                      <a:r>
                        <a:rPr lang="en-GB" sz="1200" dirty="0">
                          <a:solidFill>
                            <a:schemeClr val="tx1"/>
                          </a:solidFill>
                        </a:rPr>
                        <a:t> website will be the main focus for traffic to the site, with client news stories, case studies, and quotes to be featured on the website news section (which will also be reflected on social media)</a:t>
                      </a:r>
                    </a:p>
                    <a:p>
                      <a:pPr marL="171450" indent="-171450">
                        <a:buFont typeface="Arial" panose="020B0604020202020204" pitchFamily="34" charset="0"/>
                        <a:buChar char="•"/>
                      </a:pPr>
                      <a:r>
                        <a:rPr lang="en-GB" sz="1200" dirty="0">
                          <a:solidFill>
                            <a:schemeClr val="tx1"/>
                          </a:solidFill>
                        </a:rPr>
                        <a:t>Additional functionality around language and accessibility options will be explored and installed on the website to ensure accessibility by all members of the </a:t>
                      </a:r>
                      <a:r>
                        <a:rPr lang="en-GB" sz="1200" b="1" dirty="0">
                          <a:solidFill>
                            <a:schemeClr val="tx1"/>
                          </a:solidFill>
                        </a:rPr>
                        <a:t>XXXX</a:t>
                      </a:r>
                      <a:r>
                        <a:rPr lang="en-GB" sz="1200" dirty="0">
                          <a:solidFill>
                            <a:schemeClr val="tx1"/>
                          </a:solidFill>
                        </a:rPr>
                        <a:t> community</a:t>
                      </a:r>
                    </a:p>
                    <a:p>
                      <a:pPr marL="171450" indent="-171450">
                        <a:buFont typeface="Arial" panose="020B0604020202020204" pitchFamily="34" charset="0"/>
                        <a:buChar char="•"/>
                      </a:pPr>
                      <a:r>
                        <a:rPr lang="en-GB" sz="1200" dirty="0">
                          <a:solidFill>
                            <a:schemeClr val="tx1"/>
                          </a:solidFill>
                        </a:rPr>
                        <a:t>There is a need to review search engine optimisation.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i="0" u="none" strike="noStrike" kern="1200" baseline="0" dirty="0">
                        <a:solidFill>
                          <a:schemeClr val="tx1"/>
                        </a:solidFill>
                        <a:latin typeface="+mn-lt"/>
                        <a:ea typeface="+mn-ea"/>
                        <a:cs typeface="+mn-cs"/>
                      </a:endParaRPr>
                    </a:p>
                  </a:txBody>
                  <a:tcPr marL="0" marR="0" marT="180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31382379"/>
                  </a:ext>
                </a:extLst>
              </a:tr>
            </a:tbl>
          </a:graphicData>
        </a:graphic>
      </p:graphicFrame>
      <p:pic>
        <p:nvPicPr>
          <p:cNvPr id="4" name="Picture 3">
            <a:extLst>
              <a:ext uri="{FF2B5EF4-FFF2-40B4-BE49-F238E27FC236}">
                <a16:creationId xmlns:a16="http://schemas.microsoft.com/office/drawing/2014/main" id="{5E34CAE6-E8E3-AA01-077A-69427DC997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11498905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4B666B-3F95-5F60-335D-2DEB6809FF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7B723F-52F4-77B7-C1E2-44C3B0C79D9E}"/>
              </a:ext>
            </a:extLst>
          </p:cNvPr>
          <p:cNvSpPr>
            <a:spLocks noGrp="1"/>
          </p:cNvSpPr>
          <p:nvPr>
            <p:ph type="title"/>
          </p:nvPr>
        </p:nvSpPr>
        <p:spPr/>
        <p:txBody>
          <a:bodyPr/>
          <a:lstStyle/>
          <a:p>
            <a:r>
              <a:rPr lang="en-GB" dirty="0"/>
              <a:t>Timeline and action plan</a:t>
            </a:r>
          </a:p>
        </p:txBody>
      </p:sp>
      <p:graphicFrame>
        <p:nvGraphicFramePr>
          <p:cNvPr id="4" name="Content Placeholder 3">
            <a:extLst>
              <a:ext uri="{FF2B5EF4-FFF2-40B4-BE49-F238E27FC236}">
                <a16:creationId xmlns:a16="http://schemas.microsoft.com/office/drawing/2014/main" id="{7CA160E4-CA09-E351-402B-F31E4E59C1A5}"/>
              </a:ext>
            </a:extLst>
          </p:cNvPr>
          <p:cNvGraphicFramePr>
            <a:graphicFrameLocks noGrp="1"/>
          </p:cNvGraphicFramePr>
          <p:nvPr>
            <p:ph idx="1"/>
            <p:extLst>
              <p:ext uri="{D42A27DB-BD31-4B8C-83A1-F6EECF244321}">
                <p14:modId xmlns:p14="http://schemas.microsoft.com/office/powerpoint/2010/main" val="2531050455"/>
              </p:ext>
            </p:extLst>
          </p:nvPr>
        </p:nvGraphicFramePr>
        <p:xfrm>
          <a:off x="838200" y="2128743"/>
          <a:ext cx="10350910" cy="2225040"/>
        </p:xfrm>
        <a:graphic>
          <a:graphicData uri="http://schemas.openxmlformats.org/drawingml/2006/table">
            <a:tbl>
              <a:tblPr firstRow="1" bandRow="1">
                <a:tableStyleId>{073A0DAA-6AF3-43AB-8588-CEC1D06C72B9}</a:tableStyleId>
              </a:tblPr>
              <a:tblGrid>
                <a:gridCol w="5995219">
                  <a:extLst>
                    <a:ext uri="{9D8B030D-6E8A-4147-A177-3AD203B41FA5}">
                      <a16:colId xmlns:a16="http://schemas.microsoft.com/office/drawing/2014/main" val="3599725967"/>
                    </a:ext>
                  </a:extLst>
                </a:gridCol>
                <a:gridCol w="4355691">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Strengthen partnerships with local businesses and faith organisations.</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Expand offline marketing efforts through billboards and public transit ads.</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Increase participation in local festivals and fairs.</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Assess impact of printed materials and adjust distribution strategy if needed.</a:t>
                      </a:r>
                    </a:p>
                  </a:txBody>
                  <a:tcPr/>
                </a:tc>
                <a:tc>
                  <a:txBody>
                    <a:bodyPr/>
                    <a:lstStyle/>
                    <a:p>
                      <a:endParaRPr lang="en-GB" sz="1200" dirty="0"/>
                    </a:p>
                  </a:txBody>
                  <a:tcPr/>
                </a:tc>
                <a:extLst>
                  <a:ext uri="{0D108BD9-81ED-4DB2-BD59-A6C34878D82A}">
                    <a16:rowId xmlns:a16="http://schemas.microsoft.com/office/drawing/2014/main" val="385601200"/>
                  </a:ext>
                </a:extLst>
              </a:tr>
              <a:tr h="370840">
                <a:tc>
                  <a:txBody>
                    <a:bodyPr/>
                    <a:lstStyle/>
                    <a:p>
                      <a:r>
                        <a:rPr lang="en-GB" sz="1200" dirty="0"/>
                        <a:t>Launch a targeted outreach campaign for specific demographic groups.</a:t>
                      </a:r>
                    </a:p>
                  </a:txBody>
                  <a:tcPr/>
                </a:tc>
                <a:tc>
                  <a:txBody>
                    <a:bodyPr/>
                    <a:lstStyle/>
                    <a:p>
                      <a:endParaRPr lang="en-GB" sz="1200" dirty="0"/>
                    </a:p>
                  </a:txBody>
                  <a:tcPr/>
                </a:tc>
                <a:extLst>
                  <a:ext uri="{0D108BD9-81ED-4DB2-BD59-A6C34878D82A}">
                    <a16:rowId xmlns:a16="http://schemas.microsoft.com/office/drawing/2014/main" val="3762586371"/>
                  </a:ext>
                </a:extLst>
              </a:tr>
            </a:tbl>
          </a:graphicData>
        </a:graphic>
      </p:graphicFrame>
      <p:sp>
        <p:nvSpPr>
          <p:cNvPr id="5" name="TextBox 4">
            <a:extLst>
              <a:ext uri="{FF2B5EF4-FFF2-40B4-BE49-F238E27FC236}">
                <a16:creationId xmlns:a16="http://schemas.microsoft.com/office/drawing/2014/main" id="{2BB7EFB4-E952-EC78-28E4-A9881B1D0264}"/>
              </a:ext>
            </a:extLst>
          </p:cNvPr>
          <p:cNvSpPr txBox="1"/>
          <p:nvPr/>
        </p:nvSpPr>
        <p:spPr>
          <a:xfrm>
            <a:off x="996695" y="1544860"/>
            <a:ext cx="8206299" cy="369332"/>
          </a:xfrm>
          <a:prstGeom prst="rect">
            <a:avLst/>
          </a:prstGeom>
          <a:noFill/>
        </p:spPr>
        <p:txBody>
          <a:bodyPr wrap="square" rtlCol="0">
            <a:spAutoFit/>
          </a:bodyPr>
          <a:lstStyle/>
          <a:p>
            <a:r>
              <a:rPr lang="en-GB" dirty="0"/>
              <a:t>Expansion and community immersion</a:t>
            </a:r>
          </a:p>
        </p:txBody>
      </p:sp>
      <p:pic>
        <p:nvPicPr>
          <p:cNvPr id="7" name="Picture 6">
            <a:extLst>
              <a:ext uri="{FF2B5EF4-FFF2-40B4-BE49-F238E27FC236}">
                <a16:creationId xmlns:a16="http://schemas.microsoft.com/office/drawing/2014/main" id="{C5E490D2-86F4-E94A-6F7A-86330ACAB5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40634762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5BEDF3-BC16-E164-8B42-4B0DBF3263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6E0B6E-281A-230F-C998-A87AEF29C923}"/>
              </a:ext>
            </a:extLst>
          </p:cNvPr>
          <p:cNvSpPr>
            <a:spLocks noGrp="1"/>
          </p:cNvSpPr>
          <p:nvPr>
            <p:ph type="title"/>
          </p:nvPr>
        </p:nvSpPr>
        <p:spPr/>
        <p:txBody>
          <a:bodyPr/>
          <a:lstStyle/>
          <a:p>
            <a:r>
              <a:rPr lang="en-GB" dirty="0"/>
              <a:t>Timeline and action plan</a:t>
            </a:r>
          </a:p>
        </p:txBody>
      </p:sp>
      <p:graphicFrame>
        <p:nvGraphicFramePr>
          <p:cNvPr id="4" name="Content Placeholder 3">
            <a:extLst>
              <a:ext uri="{FF2B5EF4-FFF2-40B4-BE49-F238E27FC236}">
                <a16:creationId xmlns:a16="http://schemas.microsoft.com/office/drawing/2014/main" id="{5AF83536-81AE-D49C-8E75-BB741AB83E2F}"/>
              </a:ext>
            </a:extLst>
          </p:cNvPr>
          <p:cNvGraphicFramePr>
            <a:graphicFrameLocks noGrp="1"/>
          </p:cNvGraphicFramePr>
          <p:nvPr>
            <p:ph idx="1"/>
            <p:extLst>
              <p:ext uri="{D42A27DB-BD31-4B8C-83A1-F6EECF244321}">
                <p14:modId xmlns:p14="http://schemas.microsoft.com/office/powerpoint/2010/main" val="3753758215"/>
              </p:ext>
            </p:extLst>
          </p:nvPr>
        </p:nvGraphicFramePr>
        <p:xfrm>
          <a:off x="838200" y="2128743"/>
          <a:ext cx="10350910" cy="1854200"/>
        </p:xfrm>
        <a:graphic>
          <a:graphicData uri="http://schemas.openxmlformats.org/drawingml/2006/table">
            <a:tbl>
              <a:tblPr firstRow="1" bandRow="1">
                <a:tableStyleId>{073A0DAA-6AF3-43AB-8588-CEC1D06C72B9}</a:tableStyleId>
              </a:tblPr>
              <a:tblGrid>
                <a:gridCol w="5995219">
                  <a:extLst>
                    <a:ext uri="{9D8B030D-6E8A-4147-A177-3AD203B41FA5}">
                      <a16:colId xmlns:a16="http://schemas.microsoft.com/office/drawing/2014/main" val="3599725967"/>
                    </a:ext>
                  </a:extLst>
                </a:gridCol>
                <a:gridCol w="4355691">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Conduct a full-scale review of all marketing activities.</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Identify high-performing initiatives and prepare plans to expand them.</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Gather comprehensive community feedback and refine future outreach strategies.</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Develop recommendations for the next year’s marketing strategy based on data insights.</a:t>
                      </a:r>
                    </a:p>
                  </a:txBody>
                  <a:tcPr/>
                </a:tc>
                <a:tc>
                  <a:txBody>
                    <a:bodyPr/>
                    <a:lstStyle/>
                    <a:p>
                      <a:endParaRPr lang="en-GB" sz="1200" dirty="0"/>
                    </a:p>
                  </a:txBody>
                  <a:tcPr/>
                </a:tc>
                <a:extLst>
                  <a:ext uri="{0D108BD9-81ED-4DB2-BD59-A6C34878D82A}">
                    <a16:rowId xmlns:a16="http://schemas.microsoft.com/office/drawing/2014/main" val="385601200"/>
                  </a:ext>
                </a:extLst>
              </a:tr>
            </a:tbl>
          </a:graphicData>
        </a:graphic>
      </p:graphicFrame>
      <p:sp>
        <p:nvSpPr>
          <p:cNvPr id="5" name="TextBox 4">
            <a:extLst>
              <a:ext uri="{FF2B5EF4-FFF2-40B4-BE49-F238E27FC236}">
                <a16:creationId xmlns:a16="http://schemas.microsoft.com/office/drawing/2014/main" id="{17CA495C-32F7-73AF-61E3-AF556BD989D1}"/>
              </a:ext>
            </a:extLst>
          </p:cNvPr>
          <p:cNvSpPr txBox="1"/>
          <p:nvPr/>
        </p:nvSpPr>
        <p:spPr>
          <a:xfrm>
            <a:off x="996695" y="1544860"/>
            <a:ext cx="8206299" cy="369332"/>
          </a:xfrm>
          <a:prstGeom prst="rect">
            <a:avLst/>
          </a:prstGeom>
          <a:noFill/>
        </p:spPr>
        <p:txBody>
          <a:bodyPr wrap="square" rtlCol="0">
            <a:spAutoFit/>
          </a:bodyPr>
          <a:lstStyle/>
          <a:p>
            <a:r>
              <a:rPr lang="en-GB" dirty="0"/>
              <a:t>Review, optimise and scale up</a:t>
            </a:r>
          </a:p>
        </p:txBody>
      </p:sp>
      <p:pic>
        <p:nvPicPr>
          <p:cNvPr id="7" name="Picture 6">
            <a:extLst>
              <a:ext uri="{FF2B5EF4-FFF2-40B4-BE49-F238E27FC236}">
                <a16:creationId xmlns:a16="http://schemas.microsoft.com/office/drawing/2014/main" id="{76B53807-AE76-DD33-ABE8-FC0B2FEFD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3137126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FF5FF1-2E93-DE39-3514-A62C3C93D02C}"/>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8ACC18BE-43B4-01FE-9A7F-C2533F33FC57}"/>
              </a:ext>
            </a:extLst>
          </p:cNvPr>
          <p:cNvGraphicFramePr>
            <a:graphicFrameLocks noGrp="1"/>
          </p:cNvGraphicFramePr>
          <p:nvPr>
            <p:extLst>
              <p:ext uri="{D42A27DB-BD31-4B8C-83A1-F6EECF244321}">
                <p14:modId xmlns:p14="http://schemas.microsoft.com/office/powerpoint/2010/main" val="1954224971"/>
              </p:ext>
            </p:extLst>
          </p:nvPr>
        </p:nvGraphicFramePr>
        <p:xfrm>
          <a:off x="545970" y="638954"/>
          <a:ext cx="11100060" cy="5179030"/>
        </p:xfrm>
        <a:graphic>
          <a:graphicData uri="http://schemas.openxmlformats.org/drawingml/2006/table">
            <a:tbl>
              <a:tblPr firstRow="1" bandRow="1">
                <a:tableStyleId>{E8034E78-7F5D-4C2E-B375-FC64B27BC917}</a:tableStyleId>
              </a:tblPr>
              <a:tblGrid>
                <a:gridCol w="11100060">
                  <a:extLst>
                    <a:ext uri="{9D8B030D-6E8A-4147-A177-3AD203B41FA5}">
                      <a16:colId xmlns:a16="http://schemas.microsoft.com/office/drawing/2014/main" val="291339157"/>
                    </a:ext>
                  </a:extLst>
                </a:gridCol>
              </a:tblGrid>
              <a:tr h="538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rPr>
                        <a:t>7. Offline strategy</a:t>
                      </a:r>
                      <a:endParaRPr lang="en-US" sz="2400" b="1" dirty="0">
                        <a:solidFill>
                          <a:schemeClr val="tx1"/>
                        </a:solidFill>
                      </a:endParaRPr>
                    </a:p>
                  </a:txBody>
                  <a:tcPr marL="0" marR="0" marT="36000" marB="180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92D05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1470041"/>
                  </a:ext>
                </a:extLst>
              </a:tr>
              <a:tr h="4597270">
                <a:tc>
                  <a:txBody>
                    <a:bodyPr/>
                    <a:lstStyle/>
                    <a:p>
                      <a:r>
                        <a:rPr lang="en-GB" sz="1200" b="1" dirty="0">
                          <a:solidFill>
                            <a:schemeClr val="tx1"/>
                          </a:solidFill>
                        </a:rPr>
                        <a:t>This is being used to complement the online strategy and is being targeted to priority audiences:</a:t>
                      </a:r>
                    </a:p>
                    <a:p>
                      <a:pPr marL="171450" indent="-171450">
                        <a:buFont typeface="Arial" panose="020B0604020202020204" pitchFamily="34" charset="0"/>
                        <a:buChar char="•"/>
                      </a:pPr>
                      <a:r>
                        <a:rPr lang="en-GB" sz="1200" dirty="0">
                          <a:solidFill>
                            <a:schemeClr val="tx1"/>
                          </a:solidFill>
                        </a:rPr>
                        <a:t>Posters on bus stops – reach audiences in deprived areas</a:t>
                      </a:r>
                    </a:p>
                    <a:p>
                      <a:pPr marL="171450" indent="-171450">
                        <a:buFont typeface="Arial" panose="020B0604020202020204" pitchFamily="34" charset="0"/>
                        <a:buChar char="•"/>
                      </a:pPr>
                      <a:r>
                        <a:rPr lang="en-GB" sz="1200" b="1" dirty="0">
                          <a:solidFill>
                            <a:schemeClr val="tx1"/>
                          </a:solidFill>
                        </a:rPr>
                        <a:t>XXXX</a:t>
                      </a:r>
                      <a:r>
                        <a:rPr lang="en-GB" sz="1200" dirty="0">
                          <a:solidFill>
                            <a:schemeClr val="tx1"/>
                          </a:solidFill>
                        </a:rPr>
                        <a:t> Radio  - reach an audience who do not engage with digital formats. </a:t>
                      </a:r>
                    </a:p>
                    <a:p>
                      <a:pPr marL="171450" indent="-171450">
                        <a:buFont typeface="Arial" panose="020B0604020202020204" pitchFamily="34" charset="0"/>
                        <a:buChar char="•"/>
                      </a:pPr>
                      <a:r>
                        <a:rPr lang="en-GB" sz="1200" dirty="0">
                          <a:solidFill>
                            <a:schemeClr val="tx1"/>
                          </a:solidFill>
                        </a:rPr>
                        <a:t>Local magazines</a:t>
                      </a:r>
                    </a:p>
                    <a:p>
                      <a:pPr marL="171450" indent="-171450">
                        <a:buFont typeface="Arial" panose="020B0604020202020204" pitchFamily="34" charset="0"/>
                        <a:buChar char="•"/>
                      </a:pPr>
                      <a:r>
                        <a:rPr lang="en-GB" sz="1200" dirty="0">
                          <a:solidFill>
                            <a:schemeClr val="tx1"/>
                          </a:solidFill>
                        </a:rPr>
                        <a:t>Voluntary groups</a:t>
                      </a:r>
                      <a:endParaRPr lang="en-GB" sz="1200" b="1" dirty="0">
                        <a:solidFill>
                          <a:schemeClr val="tx1"/>
                        </a:solidFill>
                      </a:endParaRPr>
                    </a:p>
                    <a:p>
                      <a:pPr marL="171450" indent="-171450">
                        <a:buFont typeface="Arial" panose="020B0604020202020204" pitchFamily="34" charset="0"/>
                        <a:buChar char="•"/>
                      </a:pPr>
                      <a:r>
                        <a:rPr lang="en-GB" sz="1200" dirty="0">
                          <a:solidFill>
                            <a:schemeClr val="tx1"/>
                          </a:solidFill>
                        </a:rPr>
                        <a:t>Church and Faith organisations newsletters – Play an active role in the community</a:t>
                      </a:r>
                    </a:p>
                    <a:p>
                      <a:pPr marL="171450" indent="-171450">
                        <a:buFont typeface="Arial" panose="020B0604020202020204" pitchFamily="34" charset="0"/>
                        <a:buChar char="•"/>
                      </a:pPr>
                      <a:r>
                        <a:rPr lang="en-GB" sz="1200" dirty="0">
                          <a:solidFill>
                            <a:schemeClr val="tx1"/>
                          </a:solidFill>
                        </a:rPr>
                        <a:t>GP newsletter</a:t>
                      </a:r>
                    </a:p>
                    <a:p>
                      <a:pPr marL="171450" indent="-171450">
                        <a:buFont typeface="Arial" panose="020B0604020202020204" pitchFamily="34" charset="0"/>
                        <a:buChar char="•"/>
                      </a:pPr>
                      <a:r>
                        <a:rPr lang="en-GB" sz="1200" dirty="0">
                          <a:solidFill>
                            <a:schemeClr val="tx1"/>
                          </a:solidFill>
                        </a:rPr>
                        <a:t>School newsletters</a:t>
                      </a:r>
                    </a:p>
                    <a:p>
                      <a:pPr marL="171450" indent="-171450">
                        <a:buFont typeface="Arial" panose="020B0604020202020204" pitchFamily="34" charset="0"/>
                        <a:buChar char="•"/>
                      </a:pPr>
                      <a:r>
                        <a:rPr lang="en-GB" sz="1200" dirty="0">
                          <a:solidFill>
                            <a:schemeClr val="tx1"/>
                          </a:solidFill>
                        </a:rPr>
                        <a:t>Local newspapers</a:t>
                      </a:r>
                    </a:p>
                    <a:p>
                      <a:pPr marL="171450" indent="-171450">
                        <a:buFont typeface="Arial" panose="020B0604020202020204" pitchFamily="34" charset="0"/>
                        <a:buChar char="•"/>
                      </a:pPr>
                      <a:r>
                        <a:rPr lang="en-GB" sz="1200" dirty="0">
                          <a:solidFill>
                            <a:schemeClr val="tx1"/>
                          </a:solidFill>
                        </a:rPr>
                        <a:t>Foodbanks</a:t>
                      </a:r>
                    </a:p>
                    <a:p>
                      <a:pPr marL="171450" indent="-171450">
                        <a:buFont typeface="Arial" panose="020B0604020202020204" pitchFamily="34" charset="0"/>
                        <a:buChar char="•"/>
                      </a:pPr>
                      <a:r>
                        <a:rPr lang="en-GB" sz="1200" dirty="0">
                          <a:solidFill>
                            <a:schemeClr val="tx1"/>
                          </a:solidFill>
                        </a:rPr>
                        <a:t>Libraries</a:t>
                      </a:r>
                    </a:p>
                    <a:p>
                      <a:pPr marL="171450" indent="-171450">
                        <a:buFont typeface="Arial" panose="020B0604020202020204" pitchFamily="34" charset="0"/>
                        <a:buChar char="•"/>
                      </a:pPr>
                      <a:r>
                        <a:rPr lang="en-GB" sz="1200" dirty="0">
                          <a:solidFill>
                            <a:schemeClr val="tx1"/>
                          </a:solidFill>
                        </a:rPr>
                        <a:t>Cultural and Community Festivals</a:t>
                      </a:r>
                    </a:p>
                    <a:p>
                      <a:pPr marL="171450" indent="-171450">
                        <a:buFont typeface="Arial" panose="020B0604020202020204" pitchFamily="34" charset="0"/>
                        <a:buChar char="•"/>
                      </a:pPr>
                      <a:r>
                        <a:rPr lang="en-GB" sz="1200" dirty="0">
                          <a:solidFill>
                            <a:schemeClr val="tx1"/>
                          </a:solidFill>
                        </a:rPr>
                        <a:t>Pre-natal groups and pregnancy outreach support services</a:t>
                      </a:r>
                    </a:p>
                    <a:p>
                      <a:pPr marL="171450" indent="-171450">
                        <a:buFont typeface="Arial" panose="020B0604020202020204" pitchFamily="34" charset="0"/>
                        <a:buChar char="•"/>
                      </a:pPr>
                      <a:r>
                        <a:rPr lang="en-GB" sz="1200" dirty="0">
                          <a:solidFill>
                            <a:schemeClr val="tx1"/>
                          </a:solidFill>
                        </a:rPr>
                        <a:t>Community and Religious Centres</a:t>
                      </a:r>
                    </a:p>
                    <a:p>
                      <a:pPr marL="171450" indent="-171450">
                        <a:buFont typeface="Arial" panose="020B0604020202020204" pitchFamily="34" charset="0"/>
                        <a:buChar char="•"/>
                      </a:pPr>
                      <a:r>
                        <a:rPr lang="en-GB" sz="1200" dirty="0">
                          <a:solidFill>
                            <a:schemeClr val="tx1"/>
                          </a:solidFill>
                        </a:rPr>
                        <a:t>Carers in </a:t>
                      </a:r>
                      <a:r>
                        <a:rPr lang="en-GB" sz="1200" b="1" dirty="0">
                          <a:solidFill>
                            <a:schemeClr val="tx1"/>
                          </a:solidFill>
                        </a:rPr>
                        <a:t>XXXX</a:t>
                      </a:r>
                    </a:p>
                    <a:p>
                      <a:pPr marL="171450" indent="-171450">
                        <a:buFont typeface="Arial" panose="020B0604020202020204" pitchFamily="34" charset="0"/>
                        <a:buChar char="•"/>
                      </a:pPr>
                      <a:r>
                        <a:rPr lang="en-GB" sz="1200" dirty="0">
                          <a:solidFill>
                            <a:schemeClr val="tx1"/>
                          </a:solidFill>
                        </a:rPr>
                        <a:t>Dentists</a:t>
                      </a:r>
                    </a:p>
                    <a:p>
                      <a:pPr marL="171450" indent="-171450">
                        <a:buFont typeface="Arial" panose="020B0604020202020204" pitchFamily="34" charset="0"/>
                        <a:buChar char="•"/>
                      </a:pPr>
                      <a:r>
                        <a:rPr lang="en-GB" sz="1200" dirty="0">
                          <a:solidFill>
                            <a:schemeClr val="tx1"/>
                          </a:solidFill>
                        </a:rPr>
                        <a:t>Opticians</a:t>
                      </a:r>
                    </a:p>
                    <a:p>
                      <a:pPr marL="171450" indent="-171450">
                        <a:buFont typeface="Arial" panose="020B0604020202020204" pitchFamily="34" charset="0"/>
                        <a:buChar char="•"/>
                      </a:pPr>
                      <a:r>
                        <a:rPr lang="en-GB" sz="1200" b="1" dirty="0">
                          <a:solidFill>
                            <a:schemeClr val="tx1"/>
                          </a:solidFill>
                        </a:rPr>
                        <a:t>XXXX</a:t>
                      </a:r>
                      <a:r>
                        <a:rPr lang="en-GB" sz="1200" dirty="0">
                          <a:solidFill>
                            <a:schemeClr val="tx1"/>
                          </a:solidFill>
                        </a:rPr>
                        <a:t> Multicultural Groups</a:t>
                      </a:r>
                    </a:p>
                    <a:p>
                      <a:pPr marL="171450" indent="-171450">
                        <a:buFont typeface="Arial" panose="020B0604020202020204" pitchFamily="34" charset="0"/>
                        <a:buChar char="•"/>
                      </a:pPr>
                      <a:r>
                        <a:rPr lang="en-GB" sz="1200" dirty="0">
                          <a:solidFill>
                            <a:schemeClr val="tx1"/>
                          </a:solidFill>
                        </a:rPr>
                        <a:t>Training events (L2, VBA)</a:t>
                      </a:r>
                    </a:p>
                    <a:p>
                      <a:pPr marL="0" indent="0">
                        <a:buFont typeface="Arial" panose="020B0604020202020204" pitchFamily="34" charset="0"/>
                        <a:buNone/>
                      </a:pPr>
                      <a:endParaRPr lang="en-GB" sz="1200" dirty="0">
                        <a:solidFill>
                          <a:schemeClr val="tx1"/>
                        </a:solidFill>
                      </a:endParaRPr>
                    </a:p>
                    <a:p>
                      <a:pPr marL="0" indent="0">
                        <a:buFont typeface="Arial" panose="020B0604020202020204" pitchFamily="34" charset="0"/>
                        <a:buNone/>
                      </a:pPr>
                      <a:r>
                        <a:rPr lang="en-GB" sz="1200" dirty="0">
                          <a:solidFill>
                            <a:schemeClr val="tx1"/>
                          </a:solidFill>
                        </a:rPr>
                        <a:t>It is important to remember that not all our target audiences will be online, and therefore, additional tactics are required to ensure the most significant reach. Offline marketing will raise awareness of the service and create greater receptivity to messages and searches on social media for online audiences. Blending online and offline can strengthen the service's reach by making it visible in different environments when people need it. It will require lead-in times for booking sites and print production. </a:t>
                      </a:r>
                    </a:p>
                  </a:txBody>
                  <a:tcPr marL="0" marR="0" marT="180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31382379"/>
                  </a:ext>
                </a:extLst>
              </a:tr>
            </a:tbl>
          </a:graphicData>
        </a:graphic>
      </p:graphicFrame>
      <p:pic>
        <p:nvPicPr>
          <p:cNvPr id="4" name="Picture 3">
            <a:extLst>
              <a:ext uri="{FF2B5EF4-FFF2-40B4-BE49-F238E27FC236}">
                <a16:creationId xmlns:a16="http://schemas.microsoft.com/office/drawing/2014/main" id="{873DF5D2-C86F-AA0A-A452-80FE89FC29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1178930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2B2E7-560D-5022-22D6-338CAEB0C406}"/>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F477D30-D9A6-CF89-70A8-890AEB55BA7E}"/>
              </a:ext>
            </a:extLst>
          </p:cNvPr>
          <p:cNvGraphicFramePr>
            <a:graphicFrameLocks noGrp="1"/>
          </p:cNvGraphicFramePr>
          <p:nvPr>
            <p:extLst>
              <p:ext uri="{D42A27DB-BD31-4B8C-83A1-F6EECF244321}">
                <p14:modId xmlns:p14="http://schemas.microsoft.com/office/powerpoint/2010/main" val="2963134357"/>
              </p:ext>
            </p:extLst>
          </p:nvPr>
        </p:nvGraphicFramePr>
        <p:xfrm>
          <a:off x="545970" y="638954"/>
          <a:ext cx="11100060" cy="5085227"/>
        </p:xfrm>
        <a:graphic>
          <a:graphicData uri="http://schemas.openxmlformats.org/drawingml/2006/table">
            <a:tbl>
              <a:tblPr firstRow="1" bandRow="1">
                <a:tableStyleId>{E8034E78-7F5D-4C2E-B375-FC64B27BC917}</a:tableStyleId>
              </a:tblPr>
              <a:tblGrid>
                <a:gridCol w="11100060">
                  <a:extLst>
                    <a:ext uri="{9D8B030D-6E8A-4147-A177-3AD203B41FA5}">
                      <a16:colId xmlns:a16="http://schemas.microsoft.com/office/drawing/2014/main" val="291339157"/>
                    </a:ext>
                  </a:extLst>
                </a:gridCol>
              </a:tblGrid>
              <a:tr h="5698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rPr>
                        <a:t>8. Communication with key partners</a:t>
                      </a:r>
                      <a:endParaRPr lang="en-US" sz="2400" b="1" dirty="0">
                        <a:solidFill>
                          <a:schemeClr val="tx1"/>
                        </a:solidFill>
                      </a:endParaRPr>
                    </a:p>
                  </a:txBody>
                  <a:tcPr marL="0" marR="0" marT="36000" marB="180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92D05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1470041"/>
                  </a:ext>
                </a:extLst>
              </a:tr>
              <a:tr h="4503467">
                <a:tc>
                  <a:txBody>
                    <a:bodyPr/>
                    <a:lstStyle/>
                    <a:p>
                      <a:r>
                        <a:rPr lang="en-US" sz="1200" b="1" dirty="0">
                          <a:solidFill>
                            <a:schemeClr val="tx1"/>
                          </a:solidFill>
                        </a:rPr>
                        <a:t>Internal team</a:t>
                      </a:r>
                    </a:p>
                    <a:p>
                      <a:r>
                        <a:rPr lang="en-US" sz="1200" dirty="0">
                          <a:solidFill>
                            <a:schemeClr val="tx1"/>
                          </a:solidFill>
                        </a:rPr>
                        <a:t>We will ensure our core service team are aware of the key messages of the service offer, the schedule of phases and regular communication regarding feedback from clients, key partners and stakeholders</a:t>
                      </a:r>
                    </a:p>
                    <a:p>
                      <a:pPr marL="0" indent="0">
                        <a:buNone/>
                      </a:pPr>
                      <a:endParaRPr lang="en-US" sz="1200" dirty="0">
                        <a:solidFill>
                          <a:schemeClr val="tx1"/>
                        </a:solidFill>
                      </a:endParaRPr>
                    </a:p>
                    <a:p>
                      <a:r>
                        <a:rPr lang="en-GB" sz="1200" b="1" dirty="0">
                          <a:solidFill>
                            <a:schemeClr val="tx1"/>
                          </a:solidFill>
                        </a:rPr>
                        <a:t>XXXX</a:t>
                      </a:r>
                      <a:r>
                        <a:rPr lang="en-US" sz="1200" b="1" dirty="0">
                          <a:solidFill>
                            <a:schemeClr val="tx1"/>
                          </a:solidFill>
                        </a:rPr>
                        <a:t> Council</a:t>
                      </a:r>
                    </a:p>
                    <a:p>
                      <a:r>
                        <a:rPr lang="en-US" sz="1200" dirty="0">
                          <a:solidFill>
                            <a:schemeClr val="tx1"/>
                          </a:solidFill>
                        </a:rPr>
                        <a:t>We will request </a:t>
                      </a:r>
                      <a:r>
                        <a:rPr lang="en-GB" sz="1200" b="1" dirty="0">
                          <a:solidFill>
                            <a:schemeClr val="tx1"/>
                          </a:solidFill>
                        </a:rPr>
                        <a:t>XXXX </a:t>
                      </a:r>
                      <a:r>
                        <a:rPr lang="en-US" sz="1200" dirty="0">
                          <a:solidFill>
                            <a:schemeClr val="tx1"/>
                          </a:solidFill>
                        </a:rPr>
                        <a:t>Council communicate the key campaigns and service information through the following means</a:t>
                      </a:r>
                    </a:p>
                    <a:p>
                      <a:pPr marL="171450" indent="-171450">
                        <a:buFont typeface="Arial" panose="020B0604020202020204" pitchFamily="34" charset="0"/>
                        <a:buChar char="•"/>
                      </a:pPr>
                      <a:r>
                        <a:rPr lang="en-GB" sz="1200" b="1" dirty="0">
                          <a:solidFill>
                            <a:schemeClr val="tx1"/>
                          </a:solidFill>
                        </a:rPr>
                        <a:t>XXXX </a:t>
                      </a:r>
                      <a:r>
                        <a:rPr lang="en-US" sz="1200" dirty="0">
                          <a:solidFill>
                            <a:schemeClr val="tx1"/>
                          </a:solidFill>
                        </a:rPr>
                        <a:t>Council/NHS Trust newsletters </a:t>
                      </a:r>
                    </a:p>
                    <a:p>
                      <a:pPr marL="171450" indent="-171450">
                        <a:buFont typeface="Arial" panose="020B0604020202020204" pitchFamily="34" charset="0"/>
                        <a:buChar char="•"/>
                      </a:pPr>
                      <a:r>
                        <a:rPr lang="en-US" sz="1200" dirty="0">
                          <a:solidFill>
                            <a:schemeClr val="tx1"/>
                          </a:solidFill>
                        </a:rPr>
                        <a:t>Managers’ Brief/ blogs</a:t>
                      </a:r>
                    </a:p>
                    <a:p>
                      <a:pPr marL="171450" indent="-171450">
                        <a:buFont typeface="Arial" panose="020B0604020202020204" pitchFamily="34" charset="0"/>
                        <a:buChar char="•"/>
                      </a:pPr>
                      <a:r>
                        <a:rPr lang="en-US" sz="1200" dirty="0">
                          <a:solidFill>
                            <a:schemeClr val="tx1"/>
                          </a:solidFill>
                        </a:rPr>
                        <a:t>Stakeholder/partner newsletter (e.g. CCG/ ICB newsletter)</a:t>
                      </a:r>
                    </a:p>
                    <a:p>
                      <a:pPr marL="171450" indent="-171450">
                        <a:buFont typeface="Arial" panose="020B0604020202020204" pitchFamily="34" charset="0"/>
                        <a:buChar char="•"/>
                      </a:pPr>
                      <a:r>
                        <a:rPr lang="en-US" sz="1200" dirty="0">
                          <a:solidFill>
                            <a:schemeClr val="tx1"/>
                          </a:solidFill>
                        </a:rPr>
                        <a:t>Digital screens in the foyer (e.g. NHS Trust, GP surgeries County Hall)</a:t>
                      </a:r>
                    </a:p>
                    <a:p>
                      <a:pPr marL="171450" indent="-171450">
                        <a:buFont typeface="Arial" panose="020B0604020202020204" pitchFamily="34" charset="0"/>
                        <a:buChar char="•"/>
                      </a:pPr>
                      <a:endParaRPr lang="en-US" sz="1200" b="1" i="0" u="none" strike="noStrike" kern="1200" baseline="0" dirty="0">
                        <a:solidFill>
                          <a:schemeClr val="tx1"/>
                        </a:solidFill>
                        <a:latin typeface="+mn-lt"/>
                        <a:ea typeface="+mn-ea"/>
                        <a:cs typeface="+mn-cs"/>
                      </a:endParaRPr>
                    </a:p>
                    <a:p>
                      <a:r>
                        <a:rPr lang="en-US" sz="1200" b="1" dirty="0">
                          <a:solidFill>
                            <a:schemeClr val="tx1"/>
                          </a:solidFill>
                        </a:rPr>
                        <a:t>Partners and stakeholders – comms toolkit</a:t>
                      </a:r>
                    </a:p>
                    <a:p>
                      <a:pPr marL="171450" indent="-171450">
                        <a:buFont typeface="Arial" panose="020B0604020202020204" pitchFamily="34" charset="0"/>
                        <a:buChar char="•"/>
                      </a:pPr>
                      <a:r>
                        <a:rPr lang="en-US" sz="1200" dirty="0">
                          <a:solidFill>
                            <a:schemeClr val="tx1"/>
                          </a:solidFill>
                        </a:rPr>
                        <a:t>Public Health colleagues can share service details with comms leads in the council, NHS, and other stakeholders to engage them with the service offer.</a:t>
                      </a:r>
                    </a:p>
                    <a:p>
                      <a:pPr marL="171450" indent="-171450">
                        <a:buFont typeface="Arial" panose="020B0604020202020204" pitchFamily="34" charset="0"/>
                        <a:buChar char="•"/>
                      </a:pPr>
                      <a:r>
                        <a:rPr lang="en-US" sz="1200" dirty="0">
                          <a:solidFill>
                            <a:schemeClr val="tx1"/>
                          </a:solidFill>
                        </a:rPr>
                        <a:t>We will supply a communications toolkit to share assets, materials</a:t>
                      </a:r>
                      <a:r>
                        <a:rPr lang="en-GB" sz="1200" dirty="0">
                          <a:solidFill>
                            <a:schemeClr val="tx1"/>
                          </a:solidFill>
                        </a:rPr>
                        <a:t>, and messaging with partners such as </a:t>
                      </a:r>
                      <a:r>
                        <a:rPr lang="en-GB" sz="1200" b="1" dirty="0">
                          <a:solidFill>
                            <a:schemeClr val="tx1"/>
                          </a:solidFill>
                        </a:rPr>
                        <a:t>XXXX </a:t>
                      </a:r>
                      <a:r>
                        <a:rPr lang="en-GB" sz="1200" dirty="0">
                          <a:solidFill>
                            <a:schemeClr val="tx1"/>
                          </a:solidFill>
                        </a:rPr>
                        <a:t>Council so they can</a:t>
                      </a:r>
                      <a:r>
                        <a:rPr lang="en-US" sz="1200" dirty="0">
                          <a:solidFill>
                            <a:schemeClr val="tx1"/>
                          </a:solidFill>
                        </a:rPr>
                        <a:t> adapt or deploy for their local audiences. </a:t>
                      </a:r>
                    </a:p>
                    <a:p>
                      <a:pPr marL="171450" indent="-171450">
                        <a:buFont typeface="Arial" panose="020B0604020202020204" pitchFamily="34" charset="0"/>
                        <a:buChar char="•"/>
                      </a:pPr>
                      <a:r>
                        <a:rPr lang="en-US" sz="1200" dirty="0">
                          <a:solidFill>
                            <a:schemeClr val="tx1"/>
                          </a:solidFill>
                        </a:rPr>
                        <a:t>This would include guidance, for example, on using the creative assets, including colour palette, typography and campaign imagery. </a:t>
                      </a:r>
                    </a:p>
                    <a:p>
                      <a:endParaRPr lang="en-US" sz="1200" b="1" dirty="0">
                        <a:solidFill>
                          <a:schemeClr val="tx1"/>
                        </a:solidFill>
                      </a:endParaRPr>
                    </a:p>
                    <a:p>
                      <a:r>
                        <a:rPr lang="en-US" sz="1200" b="1" dirty="0">
                          <a:solidFill>
                            <a:schemeClr val="tx1"/>
                          </a:solidFill>
                        </a:rPr>
                        <a:t>Other channels</a:t>
                      </a:r>
                    </a:p>
                    <a:p>
                      <a:r>
                        <a:rPr lang="en-US" sz="1200" dirty="0">
                          <a:solidFill>
                            <a:schemeClr val="tx1"/>
                          </a:solidFill>
                        </a:rPr>
                        <a:t>We will also promote the campaign through:</a:t>
                      </a:r>
                    </a:p>
                    <a:p>
                      <a:pPr marL="171450" indent="-171450">
                        <a:buFont typeface="Arial" panose="020B0604020202020204" pitchFamily="34" charset="0"/>
                        <a:buChar char="•"/>
                      </a:pPr>
                      <a:r>
                        <a:rPr lang="en-US" sz="1200" dirty="0">
                          <a:solidFill>
                            <a:schemeClr val="tx1"/>
                          </a:solidFill>
                        </a:rPr>
                        <a:t>Collaborative meetings</a:t>
                      </a:r>
                    </a:p>
                    <a:p>
                      <a:pPr marL="171450" indent="-171450">
                        <a:buFont typeface="Arial" panose="020B0604020202020204" pitchFamily="34" charset="0"/>
                        <a:buChar char="•"/>
                      </a:pPr>
                      <a:r>
                        <a:rPr lang="en-US" sz="1200" dirty="0">
                          <a:solidFill>
                            <a:schemeClr val="tx1"/>
                          </a:solidFill>
                        </a:rPr>
                        <a:t>Primary Care Networks (PCNs)</a:t>
                      </a:r>
                    </a:p>
                    <a:p>
                      <a:pPr marL="171450" indent="-171450">
                        <a:buFont typeface="Arial" panose="020B0604020202020204" pitchFamily="34" charset="0"/>
                        <a:buChar char="•"/>
                      </a:pPr>
                      <a:r>
                        <a:rPr lang="en-US" sz="1200" dirty="0">
                          <a:solidFill>
                            <a:schemeClr val="tx1"/>
                          </a:solidFill>
                        </a:rPr>
                        <a:t>Voluntary sector</a:t>
                      </a:r>
                    </a:p>
                    <a:p>
                      <a:pPr marL="171450" indent="-171450">
                        <a:buFont typeface="Arial" panose="020B0604020202020204" pitchFamily="34" charset="0"/>
                        <a:buChar char="•"/>
                      </a:pPr>
                      <a:r>
                        <a:rPr lang="en-US" sz="1200" dirty="0">
                          <a:solidFill>
                            <a:schemeClr val="tx1"/>
                          </a:solidFill>
                        </a:rPr>
                        <a:t>Community groups</a:t>
                      </a:r>
                    </a:p>
                  </a:txBody>
                  <a:tcPr marL="0" marR="0" marT="180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31382379"/>
                  </a:ext>
                </a:extLst>
              </a:tr>
            </a:tbl>
          </a:graphicData>
        </a:graphic>
      </p:graphicFrame>
      <p:pic>
        <p:nvPicPr>
          <p:cNvPr id="4" name="Picture 3">
            <a:extLst>
              <a:ext uri="{FF2B5EF4-FFF2-40B4-BE49-F238E27FC236}">
                <a16:creationId xmlns:a16="http://schemas.microsoft.com/office/drawing/2014/main" id="{5B74F8C2-A634-D9F1-9DDF-59BCF45094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1936472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1D6B94-59AE-81E9-1AFA-C857AE9DB2D4}"/>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A03421F-1D31-FBB5-4375-5662E2BE8969}"/>
              </a:ext>
            </a:extLst>
          </p:cNvPr>
          <p:cNvGraphicFramePr>
            <a:graphicFrameLocks noGrp="1"/>
          </p:cNvGraphicFramePr>
          <p:nvPr>
            <p:extLst>
              <p:ext uri="{D42A27DB-BD31-4B8C-83A1-F6EECF244321}">
                <p14:modId xmlns:p14="http://schemas.microsoft.com/office/powerpoint/2010/main" val="4143513360"/>
              </p:ext>
            </p:extLst>
          </p:nvPr>
        </p:nvGraphicFramePr>
        <p:xfrm>
          <a:off x="545970" y="638954"/>
          <a:ext cx="11100060" cy="5179030"/>
        </p:xfrm>
        <a:graphic>
          <a:graphicData uri="http://schemas.openxmlformats.org/drawingml/2006/table">
            <a:tbl>
              <a:tblPr firstRow="1" bandRow="1">
                <a:tableStyleId>{E8034E78-7F5D-4C2E-B375-FC64B27BC917}</a:tableStyleId>
              </a:tblPr>
              <a:tblGrid>
                <a:gridCol w="11100060">
                  <a:extLst>
                    <a:ext uri="{9D8B030D-6E8A-4147-A177-3AD203B41FA5}">
                      <a16:colId xmlns:a16="http://schemas.microsoft.com/office/drawing/2014/main" val="291339157"/>
                    </a:ext>
                  </a:extLst>
                </a:gridCol>
              </a:tblGrid>
              <a:tr h="538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rPr>
                        <a:t>9. Evaluation summary</a:t>
                      </a:r>
                      <a:endParaRPr lang="en-US" sz="2400" b="1" dirty="0">
                        <a:solidFill>
                          <a:schemeClr val="tx1"/>
                        </a:solidFill>
                      </a:endParaRPr>
                    </a:p>
                  </a:txBody>
                  <a:tcPr marL="0" marR="0" marT="36000" marB="180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92D05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1470041"/>
                  </a:ext>
                </a:extLst>
              </a:tr>
              <a:tr h="4597270">
                <a:tc>
                  <a:txBody>
                    <a:bodyPr/>
                    <a:lstStyle/>
                    <a:p>
                      <a:pPr lvl="0">
                        <a:defRPr sz="1800" b="0" i="0" u="none" strike="noStrike" kern="0" cap="none" spc="0" baseline="0">
                          <a:solidFill>
                            <a:srgbClr val="000000"/>
                          </a:solidFill>
                          <a:uFillTx/>
                        </a:defRPr>
                      </a:pPr>
                      <a:r>
                        <a:rPr lang="en-GB" sz="1200" b="1" dirty="0"/>
                        <a:t>The following KPIs will be monitored to inform the development of the awareness campaign and evaluate the success of raising awareness of the service. </a:t>
                      </a:r>
                    </a:p>
                    <a:p>
                      <a:pPr lvl="0">
                        <a:defRPr sz="1800" b="0" i="0" u="none" strike="noStrike" kern="0" cap="none" spc="0" baseline="0">
                          <a:solidFill>
                            <a:srgbClr val="000000"/>
                          </a:solidFill>
                          <a:uFillTx/>
                        </a:defRPr>
                      </a:pPr>
                      <a:endParaRPr lang="en-GB" sz="1200" b="1" dirty="0"/>
                    </a:p>
                    <a:p>
                      <a:pPr lvl="0">
                        <a:defRPr sz="1800" b="0" i="0" u="none" strike="noStrike" kern="0" cap="none" spc="0" baseline="0">
                          <a:solidFill>
                            <a:srgbClr val="000000"/>
                          </a:solidFill>
                          <a:uFillTx/>
                        </a:defRPr>
                      </a:pPr>
                      <a:r>
                        <a:rPr lang="en-GB" sz="1200" b="1" dirty="0"/>
                        <a:t>Professional Stakeholders</a:t>
                      </a:r>
                    </a:p>
                    <a:p>
                      <a:pPr marL="171450" lvl="0" indent="-171450">
                        <a:buFont typeface="Arial" panose="020B0604020202020204" pitchFamily="34" charset="0"/>
                        <a:buChar char="•"/>
                        <a:defRPr sz="1800" b="0" i="0" u="none" strike="noStrike" kern="0" cap="none" spc="0" baseline="0">
                          <a:solidFill>
                            <a:srgbClr val="000000"/>
                          </a:solidFill>
                          <a:uFillTx/>
                        </a:defRPr>
                      </a:pPr>
                      <a:r>
                        <a:rPr lang="en-GB" sz="1200" dirty="0"/>
                        <a:t>Number of stakeholders (organisation and type) the information has been shared with these</a:t>
                      </a:r>
                    </a:p>
                    <a:p>
                      <a:pPr lvl="0">
                        <a:defRPr sz="1800" b="0" i="0" u="none" strike="noStrike" kern="0" cap="none" spc="0" baseline="0">
                          <a:solidFill>
                            <a:srgbClr val="000000"/>
                          </a:solidFill>
                          <a:uFillTx/>
                        </a:defRPr>
                      </a:pPr>
                      <a:endParaRPr lang="en-GB" sz="1200" dirty="0"/>
                    </a:p>
                    <a:p>
                      <a:pPr lvl="0">
                        <a:defRPr sz="1800" b="0" i="0" u="none" strike="noStrike" kern="0" cap="none" spc="0" baseline="0">
                          <a:solidFill>
                            <a:srgbClr val="000000"/>
                          </a:solidFill>
                          <a:uFillTx/>
                        </a:defRPr>
                      </a:pPr>
                      <a:r>
                        <a:rPr lang="en-GB" sz="1200" b="1" dirty="0">
                          <a:solidFill>
                            <a:schemeClr val="tx1"/>
                          </a:solidFill>
                        </a:rPr>
                        <a:t>XXXX</a:t>
                      </a:r>
                      <a:r>
                        <a:rPr lang="en-GB" sz="1200" b="1" dirty="0"/>
                        <a:t> Residents</a:t>
                      </a:r>
                      <a:endParaRPr lang="en-GB" sz="1200" dirty="0"/>
                    </a:p>
                    <a:p>
                      <a:pPr marL="171450" lvl="0" indent="-171450">
                        <a:buFont typeface="Arial" panose="020B0604020202020204" pitchFamily="34" charset="0"/>
                        <a:buChar char="•"/>
                        <a:defRPr sz="1800" b="0" i="0" u="none" strike="noStrike" kern="0" cap="none" spc="0" baseline="0">
                          <a:solidFill>
                            <a:srgbClr val="000000"/>
                          </a:solidFill>
                          <a:uFillTx/>
                        </a:defRPr>
                      </a:pPr>
                      <a:r>
                        <a:rPr lang="en-GB" sz="1200" dirty="0"/>
                        <a:t>Sign ups to the </a:t>
                      </a:r>
                      <a:r>
                        <a:rPr lang="en-GB" sz="1200" b="1" dirty="0">
                          <a:solidFill>
                            <a:schemeClr val="tx1"/>
                          </a:solidFill>
                        </a:rPr>
                        <a:t>XXXX </a:t>
                      </a:r>
                      <a:r>
                        <a:rPr lang="en-GB" sz="1200" dirty="0"/>
                        <a:t>Service</a:t>
                      </a:r>
                    </a:p>
                    <a:p>
                      <a:pPr marL="171450" lvl="0" indent="-171450">
                        <a:buFont typeface="Arial" panose="020B0604020202020204" pitchFamily="34" charset="0"/>
                        <a:buChar char="•"/>
                        <a:defRPr sz="1800" b="0" i="0" u="none" strike="noStrike" kern="0" cap="none" spc="0" baseline="0">
                          <a:solidFill>
                            <a:srgbClr val="000000"/>
                          </a:solidFill>
                          <a:uFillTx/>
                        </a:defRPr>
                      </a:pPr>
                      <a:r>
                        <a:rPr lang="en-GB" sz="1200" dirty="0"/>
                        <a:t>Hits to </a:t>
                      </a:r>
                      <a:r>
                        <a:rPr lang="en-GB" sz="1200" b="1" dirty="0">
                          <a:solidFill>
                            <a:schemeClr val="tx1"/>
                          </a:solidFill>
                        </a:rPr>
                        <a:t>XXXX </a:t>
                      </a:r>
                      <a:r>
                        <a:rPr lang="en-GB" sz="1200" dirty="0"/>
                        <a:t>website </a:t>
                      </a:r>
                    </a:p>
                    <a:p>
                      <a:pPr marL="171450" lvl="0" indent="-171450">
                        <a:buFont typeface="Arial" panose="020B0604020202020204" pitchFamily="34" charset="0"/>
                        <a:buChar char="•"/>
                        <a:defRPr sz="1800" b="0" i="0" u="none" strike="noStrike" kern="0" cap="none" spc="0" baseline="0">
                          <a:solidFill>
                            <a:srgbClr val="000000"/>
                          </a:solidFill>
                          <a:uFillTx/>
                        </a:defRPr>
                      </a:pPr>
                      <a:r>
                        <a:rPr lang="en-GB" sz="1200" dirty="0"/>
                        <a:t>Social media performance evaluation, which will include followers, likes, comments and shares to social media platforms</a:t>
                      </a:r>
                    </a:p>
                    <a:p>
                      <a:pPr marL="171450" lvl="0" indent="-171450">
                        <a:buFont typeface="Arial" panose="020B0604020202020204" pitchFamily="34" charset="0"/>
                        <a:buChar char="•"/>
                        <a:defRPr sz="1800" b="0" i="0" u="none" strike="noStrike" kern="0" cap="none" spc="0" baseline="0">
                          <a:solidFill>
                            <a:srgbClr val="000000"/>
                          </a:solidFill>
                          <a:uFillTx/>
                        </a:defRPr>
                      </a:pPr>
                      <a:endParaRPr lang="en-GB" sz="1200" dirty="0"/>
                    </a:p>
                    <a:p>
                      <a:pPr lvl="0">
                        <a:defRPr sz="1800" b="0" i="0" u="none" strike="noStrike" kern="0" cap="none" spc="0" baseline="0">
                          <a:solidFill>
                            <a:srgbClr val="000000"/>
                          </a:solidFill>
                          <a:uFillTx/>
                        </a:defRPr>
                      </a:pPr>
                      <a:r>
                        <a:rPr lang="en-GB" sz="1200" b="1" dirty="0"/>
                        <a:t>In addition, we will reflect on:</a:t>
                      </a:r>
                    </a:p>
                    <a:p>
                      <a:pPr marL="171450" lvl="0" indent="-171450">
                        <a:buFont typeface="Arial" panose="020B0604020202020204" pitchFamily="34" charset="0"/>
                        <a:buChar char="•"/>
                        <a:defRPr sz="1800" b="0" i="0" u="none" strike="noStrike" kern="0" cap="none" spc="0" baseline="0">
                          <a:solidFill>
                            <a:srgbClr val="000000"/>
                          </a:solidFill>
                          <a:uFillTx/>
                        </a:defRPr>
                      </a:pPr>
                      <a:r>
                        <a:rPr lang="en-GB" sz="1200" dirty="0"/>
                        <a:t>Did we achieve what we set out to do?</a:t>
                      </a:r>
                    </a:p>
                    <a:p>
                      <a:pPr marL="171450" lvl="0" indent="-171450">
                        <a:buFont typeface="Arial" panose="020B0604020202020204" pitchFamily="34" charset="0"/>
                        <a:buChar char="•"/>
                        <a:defRPr sz="1800" b="0" i="0" u="none" strike="noStrike" kern="0" cap="none" spc="0" baseline="0">
                          <a:solidFill>
                            <a:srgbClr val="000000"/>
                          </a:solidFill>
                          <a:uFillTx/>
                        </a:defRPr>
                      </a:pPr>
                      <a:r>
                        <a:rPr lang="en-GB" sz="1200" dirty="0"/>
                        <a:t>What went well?</a:t>
                      </a:r>
                    </a:p>
                    <a:p>
                      <a:pPr marL="171450" lvl="0" indent="-171450">
                        <a:buFont typeface="Arial" panose="020B0604020202020204" pitchFamily="34" charset="0"/>
                        <a:buChar char="•"/>
                        <a:defRPr sz="1800" b="0" i="0" u="none" strike="noStrike" kern="0" cap="none" spc="0" baseline="0">
                          <a:solidFill>
                            <a:srgbClr val="000000"/>
                          </a:solidFill>
                          <a:uFillTx/>
                        </a:defRPr>
                      </a:pPr>
                      <a:r>
                        <a:rPr lang="en-GB" sz="1200" dirty="0"/>
                        <a:t>What could have gone better?</a:t>
                      </a:r>
                    </a:p>
                    <a:p>
                      <a:pPr marL="171450" lvl="0" indent="-171450">
                        <a:buFont typeface="Arial" panose="020B0604020202020204" pitchFamily="34" charset="0"/>
                        <a:buChar char="•"/>
                        <a:defRPr sz="1800" b="0" i="0" u="none" strike="noStrike" kern="0" cap="none" spc="0" baseline="0">
                          <a:solidFill>
                            <a:srgbClr val="000000"/>
                          </a:solidFill>
                          <a:uFillTx/>
                        </a:defRPr>
                      </a:pPr>
                      <a:r>
                        <a:rPr lang="en-GB" sz="1200" dirty="0"/>
                        <a:t>What would we improve if/when revisiting this or similar campaigns?</a:t>
                      </a:r>
                    </a:p>
                    <a:p>
                      <a:pPr marL="171450" lvl="0" indent="-171450">
                        <a:buFont typeface="Arial" panose="020B0604020202020204" pitchFamily="34" charset="0"/>
                        <a:buChar char="•"/>
                        <a:defRPr sz="1800" b="0" i="0" u="none" strike="noStrike" kern="0" cap="none" spc="0" baseline="0">
                          <a:solidFill>
                            <a:srgbClr val="000000"/>
                          </a:solidFill>
                          <a:uFillTx/>
                        </a:defRPr>
                      </a:pPr>
                      <a:r>
                        <a:rPr lang="en-GB" sz="1200" dirty="0"/>
                        <a:t>Include thoughts/feedback from the client side to refine future phases of the campaign</a:t>
                      </a:r>
                    </a:p>
                    <a:p>
                      <a:pPr marL="171450" lvl="0" indent="-171450">
                        <a:buFont typeface="Arial" panose="020B0604020202020204" pitchFamily="34" charset="0"/>
                        <a:buChar char="•"/>
                        <a:defRPr sz="1800" b="0" i="0" u="none" strike="noStrike" kern="0" cap="none" spc="0" baseline="0">
                          <a:solidFill>
                            <a:srgbClr val="000000"/>
                          </a:solidFill>
                          <a:uFillTx/>
                        </a:defRPr>
                      </a:pPr>
                      <a:endParaRPr lang="en-GB" sz="1200" dirty="0"/>
                    </a:p>
                    <a:p>
                      <a:pPr marL="171450" lvl="0" indent="-171450">
                        <a:buFont typeface="Arial" panose="020B0604020202020204" pitchFamily="34" charset="0"/>
                        <a:buChar char="•"/>
                        <a:defRPr sz="1800" b="0" i="0" u="none" strike="noStrike" kern="0" cap="none" spc="0" baseline="0">
                          <a:solidFill>
                            <a:srgbClr val="000000"/>
                          </a:solidFill>
                          <a:uFillTx/>
                        </a:defRPr>
                      </a:pPr>
                      <a:endParaRPr lang="en-GB" sz="1200" dirty="0"/>
                    </a:p>
                    <a:p>
                      <a:pPr lvl="0">
                        <a:defRPr sz="1800" b="0" i="0" u="none" strike="noStrike" kern="0" cap="none" spc="0" baseline="0">
                          <a:solidFill>
                            <a:srgbClr val="000000"/>
                          </a:solidFill>
                          <a:uFillTx/>
                        </a:defRPr>
                      </a:pPr>
                      <a:r>
                        <a:rPr lang="en-GB" sz="1200" b="1" dirty="0"/>
                        <a:t>Timeframe: Regular monitoring (quarterly) and end-of-communication yearly report.</a:t>
                      </a:r>
                      <a:endParaRPr lang="en-GB" sz="1200" b="1"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i="0" u="none" strike="noStrike" kern="1200" baseline="0" dirty="0">
                        <a:solidFill>
                          <a:schemeClr val="tx1"/>
                        </a:solidFill>
                        <a:latin typeface="+mn-lt"/>
                        <a:ea typeface="+mn-ea"/>
                        <a:cs typeface="+mn-cs"/>
                      </a:endParaRPr>
                    </a:p>
                  </a:txBody>
                  <a:tcPr marL="0" marR="0" marT="180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92D050"/>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31382379"/>
                  </a:ext>
                </a:extLst>
              </a:tr>
            </a:tbl>
          </a:graphicData>
        </a:graphic>
      </p:graphicFrame>
      <p:pic>
        <p:nvPicPr>
          <p:cNvPr id="4" name="Picture 3">
            <a:extLst>
              <a:ext uri="{FF2B5EF4-FFF2-40B4-BE49-F238E27FC236}">
                <a16:creationId xmlns:a16="http://schemas.microsoft.com/office/drawing/2014/main" id="{5ED642AC-E3FB-0AC9-2B1D-5DD7C59B12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2829290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CC010-A27D-A3E4-7924-B99CBEDEF92F}"/>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DADBDF7E-82A3-F784-59C8-162892BB1317}"/>
              </a:ext>
            </a:extLst>
          </p:cNvPr>
          <p:cNvGraphicFramePr>
            <a:graphicFrameLocks noGrp="1"/>
          </p:cNvGraphicFramePr>
          <p:nvPr>
            <p:ph idx="1"/>
            <p:extLst>
              <p:ext uri="{D42A27DB-BD31-4B8C-83A1-F6EECF244321}">
                <p14:modId xmlns:p14="http://schemas.microsoft.com/office/powerpoint/2010/main" val="2001272976"/>
              </p:ext>
            </p:extLst>
          </p:nvPr>
        </p:nvGraphicFramePr>
        <p:xfrm>
          <a:off x="838200" y="2128743"/>
          <a:ext cx="10515597" cy="2941320"/>
        </p:xfrm>
        <a:graphic>
          <a:graphicData uri="http://schemas.openxmlformats.org/drawingml/2006/table">
            <a:tbl>
              <a:tblPr firstRow="1" bandRow="1">
                <a:tableStyleId>{93296810-A885-4BE3-A3E7-6D5BEEA58F35}</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Work closely with </a:t>
                      </a:r>
                      <a:r>
                        <a:rPr lang="en-GB" sz="1200" b="1" dirty="0">
                          <a:solidFill>
                            <a:schemeClr val="tx1"/>
                          </a:solidFill>
                        </a:rPr>
                        <a:t>XXXX </a:t>
                      </a:r>
                      <a:r>
                        <a:rPr lang="en-GB" sz="1200" dirty="0"/>
                        <a:t>to align marketing efforts with the new branding.</a:t>
                      </a:r>
                    </a:p>
                  </a:txBody>
                  <a:tcPr/>
                </a:tc>
                <a:tc>
                  <a:txBody>
                    <a:bodyPr/>
                    <a:lstStyle/>
                    <a:p>
                      <a:r>
                        <a:rPr lang="en-GB" sz="1200" dirty="0"/>
                        <a:t>Feb 2025</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Finalise the logo, colour scheme, fonts, and visual identity.</a:t>
                      </a:r>
                    </a:p>
                  </a:txBody>
                  <a:tcPr/>
                </a:tc>
                <a:tc>
                  <a:txBody>
                    <a:bodyPr/>
                    <a:lstStyle/>
                    <a:p>
                      <a:r>
                        <a:rPr lang="en-GB" sz="1200" dirty="0"/>
                        <a:t>Feb 2025</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Create brand guidelines to ensure consistency across all materials.</a:t>
                      </a:r>
                    </a:p>
                  </a:txBody>
                  <a:tcPr/>
                </a:tc>
                <a:tc>
                  <a:txBody>
                    <a:bodyPr/>
                    <a:lstStyle/>
                    <a:p>
                      <a:r>
                        <a:rPr lang="en-GB" sz="1200" dirty="0"/>
                        <a:t>Mar 2025</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Develop templates for presentations, reports, social media, and printed materials.</a:t>
                      </a:r>
                    </a:p>
                  </a:txBody>
                  <a:tcPr/>
                </a:tc>
                <a:tc>
                  <a:txBody>
                    <a:bodyPr/>
                    <a:lstStyle/>
                    <a:p>
                      <a:r>
                        <a:rPr lang="en-GB" sz="1200" dirty="0"/>
                        <a:t>Mar 2025</a:t>
                      </a:r>
                    </a:p>
                  </a:txBody>
                  <a:tcPr/>
                </a:tc>
                <a:tc>
                  <a:txBody>
                    <a:bodyPr/>
                    <a:lstStyle/>
                    <a:p>
                      <a:endParaRPr lang="en-GB" sz="1200" dirty="0"/>
                    </a:p>
                  </a:txBody>
                  <a:tcPr/>
                </a:tc>
                <a:extLst>
                  <a:ext uri="{0D108BD9-81ED-4DB2-BD59-A6C34878D82A}">
                    <a16:rowId xmlns:a16="http://schemas.microsoft.com/office/drawing/2014/main" val="2196987574"/>
                  </a:ext>
                </a:extLst>
              </a:tr>
              <a:tr h="370840">
                <a:tc>
                  <a:txBody>
                    <a:bodyPr/>
                    <a:lstStyle/>
                    <a:p>
                      <a:r>
                        <a:rPr lang="en-GB" sz="1200" dirty="0"/>
                        <a:t>Conduct stakeholder consultations to gather feedback on branding elements.</a:t>
                      </a:r>
                    </a:p>
                  </a:txBody>
                  <a:tcPr/>
                </a:tc>
                <a:tc>
                  <a:txBody>
                    <a:bodyPr/>
                    <a:lstStyle/>
                    <a:p>
                      <a:r>
                        <a:rPr lang="en-GB" sz="1200" dirty="0"/>
                        <a:t>Feb 2025</a:t>
                      </a:r>
                    </a:p>
                  </a:txBody>
                  <a:tcPr/>
                </a:tc>
                <a:tc>
                  <a:txBody>
                    <a:bodyPr/>
                    <a:lstStyle/>
                    <a:p>
                      <a:endParaRPr lang="en-GB" sz="1200" dirty="0"/>
                    </a:p>
                  </a:txBody>
                  <a:tcPr/>
                </a:tc>
                <a:extLst>
                  <a:ext uri="{0D108BD9-81ED-4DB2-BD59-A6C34878D82A}">
                    <a16:rowId xmlns:a16="http://schemas.microsoft.com/office/drawing/2014/main" val="1351683310"/>
                  </a:ext>
                </a:extLst>
              </a:tr>
              <a:tr h="370840">
                <a:tc>
                  <a:txBody>
                    <a:bodyPr/>
                    <a:lstStyle/>
                    <a:p>
                      <a:r>
                        <a:rPr lang="en-GB" sz="1200" dirty="0"/>
                        <a:t>Produce branded merchandise such as banners, staff uniforms, and giveaways for events.</a:t>
                      </a:r>
                    </a:p>
                  </a:txBody>
                  <a:tcPr/>
                </a:tc>
                <a:tc>
                  <a:txBody>
                    <a:bodyPr/>
                    <a:lstStyle/>
                    <a:p>
                      <a:r>
                        <a:rPr lang="en-GB" sz="1200" dirty="0"/>
                        <a:t>Mar 2025</a:t>
                      </a:r>
                    </a:p>
                  </a:txBody>
                  <a:tcPr/>
                </a:tc>
                <a:tc>
                  <a:txBody>
                    <a:bodyPr/>
                    <a:lstStyle/>
                    <a:p>
                      <a:endParaRPr lang="en-GB" sz="1200" dirty="0"/>
                    </a:p>
                  </a:txBody>
                  <a:tcPr/>
                </a:tc>
                <a:extLst>
                  <a:ext uri="{0D108BD9-81ED-4DB2-BD59-A6C34878D82A}">
                    <a16:rowId xmlns:a16="http://schemas.microsoft.com/office/drawing/2014/main" val="372948729"/>
                  </a:ext>
                </a:extLst>
              </a:tr>
            </a:tbl>
          </a:graphicData>
        </a:graphic>
      </p:graphicFrame>
      <p:sp>
        <p:nvSpPr>
          <p:cNvPr id="5" name="TextBox 4">
            <a:extLst>
              <a:ext uri="{FF2B5EF4-FFF2-40B4-BE49-F238E27FC236}">
                <a16:creationId xmlns:a16="http://schemas.microsoft.com/office/drawing/2014/main" id="{1106B54C-A3D3-253C-032B-EC7199471A1B}"/>
              </a:ext>
            </a:extLst>
          </p:cNvPr>
          <p:cNvSpPr txBox="1"/>
          <p:nvPr/>
        </p:nvSpPr>
        <p:spPr>
          <a:xfrm>
            <a:off x="996696" y="1544860"/>
            <a:ext cx="3383280" cy="369332"/>
          </a:xfrm>
          <a:prstGeom prst="rect">
            <a:avLst/>
          </a:prstGeom>
          <a:noFill/>
        </p:spPr>
        <p:txBody>
          <a:bodyPr wrap="square" rtlCol="0">
            <a:spAutoFit/>
          </a:bodyPr>
          <a:lstStyle/>
          <a:p>
            <a:r>
              <a:rPr lang="en-GB" dirty="0"/>
              <a:t>Branding Rollout - Finalisation</a:t>
            </a:r>
          </a:p>
        </p:txBody>
      </p:sp>
      <p:pic>
        <p:nvPicPr>
          <p:cNvPr id="7" name="Picture 6">
            <a:extLst>
              <a:ext uri="{FF2B5EF4-FFF2-40B4-BE49-F238E27FC236}">
                <a16:creationId xmlns:a16="http://schemas.microsoft.com/office/drawing/2014/main" id="{D9645D61-F9DB-BC64-75A7-A16DCF8DF8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2079649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30AB5C-CEA0-9A14-39A3-18C03C51A2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A68779-90AA-2E1F-4681-CEFE63EA0C1A}"/>
              </a:ext>
            </a:extLst>
          </p:cNvPr>
          <p:cNvSpPr>
            <a:spLocks noGrp="1"/>
          </p:cNvSpPr>
          <p:nvPr>
            <p:ph type="title"/>
          </p:nvPr>
        </p:nvSpPr>
        <p:spPr/>
        <p:txBody>
          <a:bodyPr/>
          <a:lstStyle/>
          <a:p>
            <a:r>
              <a:rPr lang="en-GB" dirty="0"/>
              <a:t>Marketing and communications plan</a:t>
            </a:r>
          </a:p>
        </p:txBody>
      </p:sp>
      <p:graphicFrame>
        <p:nvGraphicFramePr>
          <p:cNvPr id="4" name="Content Placeholder 3">
            <a:extLst>
              <a:ext uri="{FF2B5EF4-FFF2-40B4-BE49-F238E27FC236}">
                <a16:creationId xmlns:a16="http://schemas.microsoft.com/office/drawing/2014/main" id="{616A555F-900E-9BD0-75F3-71DDC27051C8}"/>
              </a:ext>
            </a:extLst>
          </p:cNvPr>
          <p:cNvGraphicFramePr>
            <a:graphicFrameLocks noGrp="1"/>
          </p:cNvGraphicFramePr>
          <p:nvPr>
            <p:ph idx="1"/>
            <p:extLst>
              <p:ext uri="{D42A27DB-BD31-4B8C-83A1-F6EECF244321}">
                <p14:modId xmlns:p14="http://schemas.microsoft.com/office/powerpoint/2010/main" val="1032431543"/>
              </p:ext>
            </p:extLst>
          </p:nvPr>
        </p:nvGraphicFramePr>
        <p:xfrm>
          <a:off x="838200" y="2128743"/>
          <a:ext cx="10515597" cy="2397760"/>
        </p:xfrm>
        <a:graphic>
          <a:graphicData uri="http://schemas.openxmlformats.org/drawingml/2006/table">
            <a:tbl>
              <a:tblPr firstRow="1" bandRow="1">
                <a:tableStyleId>{93296810-A885-4BE3-A3E7-6D5BEEA58F35}</a:tableStyleId>
              </a:tblPr>
              <a:tblGrid>
                <a:gridCol w="4677697">
                  <a:extLst>
                    <a:ext uri="{9D8B030D-6E8A-4147-A177-3AD203B41FA5}">
                      <a16:colId xmlns:a16="http://schemas.microsoft.com/office/drawing/2014/main" val="3599725967"/>
                    </a:ext>
                  </a:extLst>
                </a:gridCol>
                <a:gridCol w="2332701">
                  <a:extLst>
                    <a:ext uri="{9D8B030D-6E8A-4147-A177-3AD203B41FA5}">
                      <a16:colId xmlns:a16="http://schemas.microsoft.com/office/drawing/2014/main" val="1777390449"/>
                    </a:ext>
                  </a:extLst>
                </a:gridCol>
                <a:gridCol w="3505199">
                  <a:extLst>
                    <a:ext uri="{9D8B030D-6E8A-4147-A177-3AD203B41FA5}">
                      <a16:colId xmlns:a16="http://schemas.microsoft.com/office/drawing/2014/main" val="2542728463"/>
                    </a:ext>
                  </a:extLst>
                </a:gridCol>
              </a:tblGrid>
              <a:tr h="370840">
                <a:tc>
                  <a:txBody>
                    <a:bodyPr/>
                    <a:lstStyle/>
                    <a:p>
                      <a:r>
                        <a:rPr lang="en-GB" sz="1800" dirty="0"/>
                        <a:t>Activity</a:t>
                      </a:r>
                    </a:p>
                  </a:txBody>
                  <a:tcPr/>
                </a:tc>
                <a:tc>
                  <a:txBody>
                    <a:bodyPr/>
                    <a:lstStyle/>
                    <a:p>
                      <a:r>
                        <a:rPr lang="en-GB" dirty="0"/>
                        <a:t>Date</a:t>
                      </a:r>
                    </a:p>
                  </a:txBody>
                  <a:tcPr/>
                </a:tc>
                <a:tc>
                  <a:txBody>
                    <a:bodyPr/>
                    <a:lstStyle/>
                    <a:p>
                      <a:r>
                        <a:rPr lang="en-GB" dirty="0"/>
                        <a:t>Comments</a:t>
                      </a:r>
                    </a:p>
                  </a:txBody>
                  <a:tcPr/>
                </a:tc>
                <a:extLst>
                  <a:ext uri="{0D108BD9-81ED-4DB2-BD59-A6C34878D82A}">
                    <a16:rowId xmlns:a16="http://schemas.microsoft.com/office/drawing/2014/main" val="1811846859"/>
                  </a:ext>
                </a:extLst>
              </a:tr>
              <a:tr h="370840">
                <a:tc>
                  <a:txBody>
                    <a:bodyPr/>
                    <a:lstStyle/>
                    <a:p>
                      <a:r>
                        <a:rPr lang="en-GB" sz="1200" dirty="0"/>
                        <a:t>Develop an internal rollout schedule with specific milestones.</a:t>
                      </a:r>
                    </a:p>
                  </a:txBody>
                  <a:tcPr/>
                </a:tc>
                <a:tc>
                  <a:txBody>
                    <a:bodyPr/>
                    <a:lstStyle/>
                    <a:p>
                      <a:r>
                        <a:rPr lang="en-GB" sz="1200" dirty="0"/>
                        <a:t>Feb 2025</a:t>
                      </a:r>
                    </a:p>
                  </a:txBody>
                  <a:tcPr/>
                </a:tc>
                <a:tc>
                  <a:txBody>
                    <a:bodyPr/>
                    <a:lstStyle/>
                    <a:p>
                      <a:endParaRPr lang="en-GB" sz="1200" dirty="0"/>
                    </a:p>
                  </a:txBody>
                  <a:tcPr/>
                </a:tc>
                <a:extLst>
                  <a:ext uri="{0D108BD9-81ED-4DB2-BD59-A6C34878D82A}">
                    <a16:rowId xmlns:a16="http://schemas.microsoft.com/office/drawing/2014/main" val="369310556"/>
                  </a:ext>
                </a:extLst>
              </a:tr>
              <a:tr h="370840">
                <a:tc>
                  <a:txBody>
                    <a:bodyPr/>
                    <a:lstStyle/>
                    <a:p>
                      <a:r>
                        <a:rPr lang="en-GB" sz="1200" dirty="0"/>
                        <a:t>Conduct staff training sessions on brand messaging and visual identity.</a:t>
                      </a:r>
                    </a:p>
                  </a:txBody>
                  <a:tcPr/>
                </a:tc>
                <a:tc>
                  <a:txBody>
                    <a:bodyPr/>
                    <a:lstStyle/>
                    <a:p>
                      <a:r>
                        <a:rPr lang="en-GB" sz="1200" dirty="0"/>
                        <a:t>Mar 2025</a:t>
                      </a:r>
                    </a:p>
                  </a:txBody>
                  <a:tcPr/>
                </a:tc>
                <a:tc>
                  <a:txBody>
                    <a:bodyPr/>
                    <a:lstStyle/>
                    <a:p>
                      <a:endParaRPr lang="en-GB" sz="1200" dirty="0"/>
                    </a:p>
                  </a:txBody>
                  <a:tcPr/>
                </a:tc>
                <a:extLst>
                  <a:ext uri="{0D108BD9-81ED-4DB2-BD59-A6C34878D82A}">
                    <a16:rowId xmlns:a16="http://schemas.microsoft.com/office/drawing/2014/main" val="3032465716"/>
                  </a:ext>
                </a:extLst>
              </a:tr>
              <a:tr h="370840">
                <a:tc>
                  <a:txBody>
                    <a:bodyPr/>
                    <a:lstStyle/>
                    <a:p>
                      <a:r>
                        <a:rPr lang="en-GB" sz="1200" dirty="0"/>
                        <a:t>Establish a phased public launch approach (teasers, soft launch, full rollout).</a:t>
                      </a:r>
                    </a:p>
                  </a:txBody>
                  <a:tcPr/>
                </a:tc>
                <a:tc>
                  <a:txBody>
                    <a:bodyPr/>
                    <a:lstStyle/>
                    <a:p>
                      <a:r>
                        <a:rPr lang="en-GB" sz="1200" dirty="0"/>
                        <a:t>Mar – Apr 2025</a:t>
                      </a:r>
                    </a:p>
                  </a:txBody>
                  <a:tcPr/>
                </a:tc>
                <a:tc>
                  <a:txBody>
                    <a:bodyPr/>
                    <a:lstStyle/>
                    <a:p>
                      <a:endParaRPr lang="en-GB" sz="1200" dirty="0"/>
                    </a:p>
                  </a:txBody>
                  <a:tcPr/>
                </a:tc>
                <a:extLst>
                  <a:ext uri="{0D108BD9-81ED-4DB2-BD59-A6C34878D82A}">
                    <a16:rowId xmlns:a16="http://schemas.microsoft.com/office/drawing/2014/main" val="2131794190"/>
                  </a:ext>
                </a:extLst>
              </a:tr>
              <a:tr h="370840">
                <a:tc>
                  <a:txBody>
                    <a:bodyPr/>
                    <a:lstStyle/>
                    <a:p>
                      <a:r>
                        <a:rPr lang="en-GB" sz="1200" dirty="0"/>
                        <a:t>Coordinate with </a:t>
                      </a:r>
                      <a:r>
                        <a:rPr lang="en-GB" sz="1200" b="1" dirty="0">
                          <a:solidFill>
                            <a:schemeClr val="tx1"/>
                          </a:solidFill>
                        </a:rPr>
                        <a:t>XXXX </a:t>
                      </a:r>
                      <a:r>
                        <a:rPr lang="en-GB" sz="1200" b="0" dirty="0">
                          <a:solidFill>
                            <a:schemeClr val="tx1"/>
                          </a:solidFill>
                        </a:rPr>
                        <a:t>t</a:t>
                      </a:r>
                      <a:r>
                        <a:rPr lang="en-GB" sz="1200" dirty="0"/>
                        <a:t>o ensure seamless brand integration.</a:t>
                      </a:r>
                    </a:p>
                  </a:txBody>
                  <a:tcPr/>
                </a:tc>
                <a:tc>
                  <a:txBody>
                    <a:bodyPr/>
                    <a:lstStyle/>
                    <a:p>
                      <a:r>
                        <a:rPr lang="en-GB" sz="1200" dirty="0"/>
                        <a:t>Mar – Apr 2025</a:t>
                      </a:r>
                    </a:p>
                  </a:txBody>
                  <a:tcPr/>
                </a:tc>
                <a:tc>
                  <a:txBody>
                    <a:bodyPr/>
                    <a:lstStyle/>
                    <a:p>
                      <a:endParaRPr lang="en-GB" sz="1200" dirty="0"/>
                    </a:p>
                  </a:txBody>
                  <a:tcPr/>
                </a:tc>
                <a:extLst>
                  <a:ext uri="{0D108BD9-81ED-4DB2-BD59-A6C34878D82A}">
                    <a16:rowId xmlns:a16="http://schemas.microsoft.com/office/drawing/2014/main" val="2196987574"/>
                  </a:ext>
                </a:extLst>
              </a:tr>
              <a:tr h="370840">
                <a:tc>
                  <a:txBody>
                    <a:bodyPr/>
                    <a:lstStyle/>
                    <a:p>
                      <a:r>
                        <a:rPr lang="en-GB" sz="1200" dirty="0"/>
                        <a:t>Engage with community organisations and faith leaders to generate pre-launch buzz.</a:t>
                      </a:r>
                    </a:p>
                  </a:txBody>
                  <a:tcPr/>
                </a:tc>
                <a:tc>
                  <a:txBody>
                    <a:bodyPr/>
                    <a:lstStyle/>
                    <a:p>
                      <a:r>
                        <a:rPr lang="en-GB" sz="1200" dirty="0"/>
                        <a:t>Mar – Apr 2025</a:t>
                      </a:r>
                    </a:p>
                  </a:txBody>
                  <a:tcPr/>
                </a:tc>
                <a:tc>
                  <a:txBody>
                    <a:bodyPr/>
                    <a:lstStyle/>
                    <a:p>
                      <a:endParaRPr lang="en-GB" sz="1200" dirty="0"/>
                    </a:p>
                  </a:txBody>
                  <a:tcPr/>
                </a:tc>
                <a:extLst>
                  <a:ext uri="{0D108BD9-81ED-4DB2-BD59-A6C34878D82A}">
                    <a16:rowId xmlns:a16="http://schemas.microsoft.com/office/drawing/2014/main" val="1351683310"/>
                  </a:ext>
                </a:extLst>
              </a:tr>
            </a:tbl>
          </a:graphicData>
        </a:graphic>
      </p:graphicFrame>
      <p:sp>
        <p:nvSpPr>
          <p:cNvPr id="5" name="TextBox 4">
            <a:extLst>
              <a:ext uri="{FF2B5EF4-FFF2-40B4-BE49-F238E27FC236}">
                <a16:creationId xmlns:a16="http://schemas.microsoft.com/office/drawing/2014/main" id="{981C0346-06A3-C396-2B2C-4DD4F3E531BB}"/>
              </a:ext>
            </a:extLst>
          </p:cNvPr>
          <p:cNvSpPr txBox="1"/>
          <p:nvPr/>
        </p:nvSpPr>
        <p:spPr>
          <a:xfrm>
            <a:off x="996695" y="1544860"/>
            <a:ext cx="3929265" cy="369332"/>
          </a:xfrm>
          <a:prstGeom prst="rect">
            <a:avLst/>
          </a:prstGeom>
          <a:noFill/>
        </p:spPr>
        <p:txBody>
          <a:bodyPr wrap="square" rtlCol="0">
            <a:spAutoFit/>
          </a:bodyPr>
          <a:lstStyle/>
          <a:p>
            <a:r>
              <a:rPr lang="en-GB" dirty="0"/>
              <a:t>Branding Rollout – Launch timeline</a:t>
            </a:r>
          </a:p>
        </p:txBody>
      </p:sp>
      <p:pic>
        <p:nvPicPr>
          <p:cNvPr id="7" name="Picture 6">
            <a:extLst>
              <a:ext uri="{FF2B5EF4-FFF2-40B4-BE49-F238E27FC236}">
                <a16:creationId xmlns:a16="http://schemas.microsoft.com/office/drawing/2014/main" id="{43BE841A-9290-DE9A-43BE-BF4E2998C4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03" y="5998464"/>
            <a:ext cx="1727843" cy="212604"/>
          </a:xfrm>
          <a:prstGeom prst="rect">
            <a:avLst/>
          </a:prstGeom>
        </p:spPr>
      </p:pic>
    </p:spTree>
    <p:extLst>
      <p:ext uri="{BB962C8B-B14F-4D97-AF65-F5344CB8AC3E}">
        <p14:creationId xmlns:p14="http://schemas.microsoft.com/office/powerpoint/2010/main" val="37689181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5095</TotalTime>
  <Words>3772</Words>
  <Application>Microsoft Office PowerPoint</Application>
  <PresentationFormat>Widescreen</PresentationFormat>
  <Paragraphs>598</Paragraphs>
  <Slides>41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Marketing and communications plan</vt:lpstr>
      <vt:lpstr>Timeline and action plan</vt:lpstr>
      <vt:lpstr>Timeline and action plan</vt:lpstr>
      <vt:lpstr>Timeline and action plan</vt:lpstr>
      <vt:lpstr>Timeline and action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Clare Madgin</dc:creator>
  <cp:lastModifiedBy>Clare Madgin</cp:lastModifiedBy>
  <cp:revision>84</cp:revision>
  <dcterms:created xsi:type="dcterms:W3CDTF">2020-11-17T13:03:05Z</dcterms:created>
  <dcterms:modified xsi:type="dcterms:W3CDTF">2025-02-17T17:01:10Z</dcterms:modified>
</cp:coreProperties>
</file>