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B9D1"/>
    <a:srgbClr val="0830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7A95B2-C436-4D39-9407-7A328423B801}" v="5" dt="2025-02-17T15:23:35.7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84" d="100"/>
          <a:sy n="84" d="100"/>
        </p:scale>
        <p:origin x="610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2127" y="2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e Madgin" userId="c2b1d72c-4138-44d9-9404-37e89b42a657" providerId="ADAL" clId="{227A95B2-C436-4D39-9407-7A328423B801}"/>
    <pc:docChg chg="custSel modMainMaster">
      <pc:chgData name="Clare Madgin" userId="c2b1d72c-4138-44d9-9404-37e89b42a657" providerId="ADAL" clId="{227A95B2-C436-4D39-9407-7A328423B801}" dt="2025-02-17T15:23:35.756" v="19"/>
      <pc:docMkLst>
        <pc:docMk/>
      </pc:docMkLst>
      <pc:sldMasterChg chg="modSp mod modSldLayout">
        <pc:chgData name="Clare Madgin" userId="c2b1d72c-4138-44d9-9404-37e89b42a657" providerId="ADAL" clId="{227A95B2-C436-4D39-9407-7A328423B801}" dt="2025-02-17T15:23:35.756" v="19"/>
        <pc:sldMasterMkLst>
          <pc:docMk/>
          <pc:sldMasterMk cId="3337646146" sldId="2147483660"/>
        </pc:sldMasterMkLst>
        <pc:spChg chg="mod">
          <ac:chgData name="Clare Madgin" userId="c2b1d72c-4138-44d9-9404-37e89b42a657" providerId="ADAL" clId="{227A95B2-C436-4D39-9407-7A328423B801}" dt="2025-02-17T15:22:34.402" v="10" actId="207"/>
          <ac:spMkLst>
            <pc:docMk/>
            <pc:sldMasterMk cId="3337646146" sldId="2147483660"/>
            <ac:spMk id="7" creationId="{00000000-0000-0000-0000-000000000000}"/>
          </ac:spMkLst>
        </pc:spChg>
        <pc:spChg chg="mod">
          <ac:chgData name="Clare Madgin" userId="c2b1d72c-4138-44d9-9404-37e89b42a657" providerId="ADAL" clId="{227A95B2-C436-4D39-9407-7A328423B801}" dt="2025-02-17T15:22:40.276" v="11" actId="207"/>
          <ac:spMkLst>
            <pc:docMk/>
            <pc:sldMasterMk cId="3337646146" sldId="2147483660"/>
            <ac:spMk id="9" creationId="{00000000-0000-0000-0000-000000000000}"/>
          </ac:spMkLst>
        </pc:spChg>
        <pc:picChg chg="mod">
          <ac:chgData name="Clare Madgin" userId="c2b1d72c-4138-44d9-9404-37e89b42a657" providerId="ADAL" clId="{227A95B2-C436-4D39-9407-7A328423B801}" dt="2025-02-17T15:22:52.674" v="12" actId="1076"/>
          <ac:picMkLst>
            <pc:docMk/>
            <pc:sldMasterMk cId="3337646146" sldId="2147483660"/>
            <ac:picMk id="11" creationId="{B3E60B2D-66ED-992A-0B03-C84FBCBEB150}"/>
          </ac:picMkLst>
        </pc:picChg>
        <pc:sldLayoutChg chg="modSp mod">
          <pc:chgData name="Clare Madgin" userId="c2b1d72c-4138-44d9-9404-37e89b42a657" providerId="ADAL" clId="{227A95B2-C436-4D39-9407-7A328423B801}" dt="2025-02-17T15:22:01.788" v="7" actId="207"/>
          <pc:sldLayoutMkLst>
            <pc:docMk/>
            <pc:sldMasterMk cId="3337646146" sldId="2147483660"/>
            <pc:sldLayoutMk cId="112951460" sldId="2147483661"/>
          </pc:sldLayoutMkLst>
          <pc:spChg chg="mod">
            <ac:chgData name="Clare Madgin" userId="c2b1d72c-4138-44d9-9404-37e89b42a657" providerId="ADAL" clId="{227A95B2-C436-4D39-9407-7A328423B801}" dt="2025-02-17T15:21:48.112" v="6" actId="207"/>
            <ac:spMkLst>
              <pc:docMk/>
              <pc:sldMasterMk cId="3337646146" sldId="2147483660"/>
              <pc:sldLayoutMk cId="112951460" sldId="2147483661"/>
              <ac:spMk id="7" creationId="{00000000-0000-0000-0000-000000000000}"/>
            </ac:spMkLst>
          </pc:spChg>
          <pc:spChg chg="mod">
            <ac:chgData name="Clare Madgin" userId="c2b1d72c-4138-44d9-9404-37e89b42a657" providerId="ADAL" clId="{227A95B2-C436-4D39-9407-7A328423B801}" dt="2025-02-17T15:22:01.788" v="7" actId="207"/>
            <ac:spMkLst>
              <pc:docMk/>
              <pc:sldMasterMk cId="3337646146" sldId="2147483660"/>
              <pc:sldLayoutMk cId="112951460" sldId="2147483661"/>
              <ac:spMk id="8" creationId="{00000000-0000-0000-0000-000000000000}"/>
            </ac:spMkLst>
          </pc:spChg>
          <pc:picChg chg="mod">
            <ac:chgData name="Clare Madgin" userId="c2b1d72c-4138-44d9-9404-37e89b42a657" providerId="ADAL" clId="{227A95B2-C436-4D39-9407-7A328423B801}" dt="2025-02-17T15:21:18.655" v="4" actId="14100"/>
            <ac:picMkLst>
              <pc:docMk/>
              <pc:sldMasterMk cId="3337646146" sldId="2147483660"/>
              <pc:sldLayoutMk cId="112951460" sldId="2147483661"/>
              <ac:picMk id="10" creationId="{3E943373-E9D9-B75B-7971-94CC6D5F195C}"/>
            </ac:picMkLst>
          </pc:picChg>
        </pc:sldLayoutChg>
        <pc:sldLayoutChg chg="addSp delSp modSp mod">
          <pc:chgData name="Clare Madgin" userId="c2b1d72c-4138-44d9-9404-37e89b42a657" providerId="ADAL" clId="{227A95B2-C436-4D39-9407-7A328423B801}" dt="2025-02-17T15:23:35.756" v="19"/>
          <pc:sldLayoutMkLst>
            <pc:docMk/>
            <pc:sldMasterMk cId="3337646146" sldId="2147483660"/>
            <pc:sldLayoutMk cId="400331177" sldId="2147483675"/>
          </pc:sldLayoutMkLst>
          <pc:picChg chg="add mod">
            <ac:chgData name="Clare Madgin" userId="c2b1d72c-4138-44d9-9404-37e89b42a657" providerId="ADAL" clId="{227A95B2-C436-4D39-9407-7A328423B801}" dt="2025-02-17T15:23:35.756" v="19"/>
            <ac:picMkLst>
              <pc:docMk/>
              <pc:sldMasterMk cId="3337646146" sldId="2147483660"/>
              <pc:sldLayoutMk cId="400331177" sldId="2147483675"/>
              <ac:picMk id="4" creationId="{920B1DB0-205A-7E17-9779-1BEE42DF3387}"/>
            </ac:picMkLst>
          </pc:picChg>
          <pc:picChg chg="del mod">
            <ac:chgData name="Clare Madgin" userId="c2b1d72c-4138-44d9-9404-37e89b42a657" providerId="ADAL" clId="{227A95B2-C436-4D39-9407-7A328423B801}" dt="2025-02-17T15:23:34.914" v="18" actId="478"/>
            <ac:picMkLst>
              <pc:docMk/>
              <pc:sldMasterMk cId="3337646146" sldId="2147483660"/>
              <pc:sldLayoutMk cId="400331177" sldId="2147483675"/>
              <ac:picMk id="21" creationId="{D6BD9333-4797-F1A3-67BB-75EA3668F564}"/>
            </ac:picMkLst>
          </pc:picChg>
        </pc:sldLayoutChg>
        <pc:sldLayoutChg chg="modSp mod">
          <pc:chgData name="Clare Madgin" userId="c2b1d72c-4138-44d9-9404-37e89b42a657" providerId="ADAL" clId="{227A95B2-C436-4D39-9407-7A328423B801}" dt="2025-02-17T15:23:27.039" v="17" actId="1076"/>
          <pc:sldLayoutMkLst>
            <pc:docMk/>
            <pc:sldMasterMk cId="3337646146" sldId="2147483660"/>
            <pc:sldLayoutMk cId="1182577527" sldId="2147483676"/>
          </pc:sldLayoutMkLst>
          <pc:picChg chg="mod">
            <ac:chgData name="Clare Madgin" userId="c2b1d72c-4138-44d9-9404-37e89b42a657" providerId="ADAL" clId="{227A95B2-C436-4D39-9407-7A328423B801}" dt="2025-02-17T15:23:27.039" v="17" actId="1076"/>
            <ac:picMkLst>
              <pc:docMk/>
              <pc:sldMasterMk cId="3337646146" sldId="2147483660"/>
              <pc:sldLayoutMk cId="1182577527" sldId="2147483676"/>
              <ac:picMk id="21" creationId="{D6BD9333-4797-F1A3-67BB-75EA3668F564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0E752A-E39D-B29E-667D-D7803CE2F0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96298B-C063-42D2-01D2-D734443F8D8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AF23A-CF38-448F-AA8B-33F3C454B4ED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E12843-DEE0-DCC4-87AF-8BE38F52D19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2F0C7C-FF44-5E45-02A2-C3BD64A8BB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1C6CB-80E9-4950-A887-446D82485F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372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904A0-CE9B-46DB-ADBF-09FC9015B87A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41D2F-1500-464D-85B4-E670F25B81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487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ro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83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26B9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9985897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none" spc="20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3E943373-E9D9-B75B-7971-94CC6D5F19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52160" y="623441"/>
            <a:ext cx="5591924" cy="2135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107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B3F7A1D7-EC05-EE7C-67C3-6343177A401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22540" y="356617"/>
            <a:ext cx="3191256" cy="436168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Insert picture here</a:t>
            </a:r>
          </a:p>
        </p:txBody>
      </p:sp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A927E713-FF38-FA6A-B941-85DD29ECA4A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567364" y="356617"/>
            <a:ext cx="3191256" cy="436168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Insert picture here</a:t>
            </a:r>
          </a:p>
        </p:txBody>
      </p:sp>
      <p:sp>
        <p:nvSpPr>
          <p:cNvPr id="14" name="Picture Placeholder 11">
            <a:extLst>
              <a:ext uri="{FF2B5EF4-FFF2-40B4-BE49-F238E27FC236}">
                <a16:creationId xmlns:a16="http://schemas.microsoft.com/office/drawing/2014/main" id="{FA203057-614B-EB3D-DB39-0B68C9F0951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014652" y="356617"/>
            <a:ext cx="3191256" cy="436168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Insert picture here</a:t>
            </a:r>
          </a:p>
        </p:txBody>
      </p:sp>
    </p:spTree>
    <p:extLst>
      <p:ext uri="{BB962C8B-B14F-4D97-AF65-F5344CB8AC3E}">
        <p14:creationId xmlns:p14="http://schemas.microsoft.com/office/powerpoint/2010/main" val="2937997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87629C-2D5A-45D8-B55F-D5BCFFB76A70}" type="datetimeFigureOut">
              <a:rPr lang="en-GB" smtClean="0"/>
              <a:t>17/02/2025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407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A9538C-1C86-06EE-9F12-6EED0EA60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047504D-6996-5006-BA6E-0EB33E47B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79" y="286603"/>
            <a:ext cx="8700565" cy="1450757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Contact information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793B550-2EC3-4D0D-6AA1-6A3FBD9A3567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E74D9D-5E11-8BA9-474E-AD49F09BA7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10115204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28923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A9538C-1C86-06EE-9F12-6EED0EA60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pic>
        <p:nvPicPr>
          <p:cNvPr id="10" name="Picture 9" descr="A red text on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26533F51-CFC0-C13D-AA34-FCC9A6F76F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1885" y="5346273"/>
            <a:ext cx="4440598" cy="769732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BAD9E9F1-95DF-126B-739C-577584CA59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3532" y="2045050"/>
            <a:ext cx="9966960" cy="1450757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ADBF3DF-D350-CD60-F28E-7B45CF597A74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9587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C6011E8-C947-1637-F378-4A9A7757B3C6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2831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87378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906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87378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10115204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3734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 and commissioned area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87378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10115204" cy="32744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920B1DB0-205A-7E17-9779-1BEE42DF33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44584" y="5553969"/>
            <a:ext cx="1967899" cy="399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4H, service and commissioned ar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87378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10115204" cy="32744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D6BD9333-4797-F1A3-67BB-75EA3668F5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44584" y="5553969"/>
            <a:ext cx="1967899" cy="399926"/>
          </a:xfrm>
          <a:prstGeom prst="rect">
            <a:avLst/>
          </a:prstGeom>
        </p:spPr>
      </p:pic>
      <p:pic>
        <p:nvPicPr>
          <p:cNvPr id="22" name="Picture 21" descr="A red text on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F9ED777D-5C3E-2738-9426-0CE8DC077FF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222" y="5553969"/>
            <a:ext cx="2652565" cy="45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577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38217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0710F2A-32A0-A99B-BDAE-5B4A972B6DA5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8381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293E3DB-8CCB-50B3-3B7E-1B23B15867BC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0016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onl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130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083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rgbClr val="26B9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79" y="724837"/>
            <a:ext cx="5321809" cy="10125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D87629C-2D5A-45D8-B55F-D5BCFFB76A70}" type="datetimeFigureOut">
              <a:rPr lang="en-GB" smtClean="0"/>
              <a:pPr/>
              <a:t>17/02/2025</a:t>
            </a:fld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3E60B2D-66ED-992A-0B03-C84FBCBEB150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78128" y="600600"/>
            <a:ext cx="2651288" cy="1012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64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74" r:id="rId4"/>
    <p:sldLayoutId id="2147483675" r:id="rId5"/>
    <p:sldLayoutId id="2147483676" r:id="rId6"/>
    <p:sldLayoutId id="2147483665" r:id="rId7"/>
    <p:sldLayoutId id="2147483666" r:id="rId8"/>
    <p:sldLayoutId id="2147483672" r:id="rId9"/>
    <p:sldLayoutId id="2147483669" r:id="rId10"/>
    <p:sldLayoutId id="2147483673" r:id="rId11"/>
    <p:sldLayoutId id="2147483668" r:id="rId12"/>
    <p:sldLayoutId id="2147483670" r:id="rId13"/>
    <p:sldLayoutId id="2147483671" r:id="rId14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CA896-C73C-D685-C1A4-53B8EF620A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78857D-1F57-E092-F91E-C7B6780D6B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9358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8">
      <a:dk1>
        <a:srgbClr val="000000"/>
      </a:dk1>
      <a:lt1>
        <a:sysClr val="window" lastClr="FFFFFF"/>
      </a:lt1>
      <a:dk2>
        <a:srgbClr val="025A86"/>
      </a:dk2>
      <a:lt2>
        <a:srgbClr val="EAF1F6"/>
      </a:lt2>
      <a:accent1>
        <a:srgbClr val="FFE680"/>
      </a:accent1>
      <a:accent2>
        <a:srgbClr val="025A86"/>
      </a:accent2>
      <a:accent3>
        <a:srgbClr val="76C5BE"/>
      </a:accent3>
      <a:accent4>
        <a:srgbClr val="2BB1AF"/>
      </a:accent4>
      <a:accent5>
        <a:srgbClr val="B2D3E6"/>
      </a:accent5>
      <a:accent6>
        <a:srgbClr val="EF7357"/>
      </a:accent6>
      <a:hlink>
        <a:srgbClr val="2998E3"/>
      </a:hlink>
      <a:folHlink>
        <a:srgbClr val="FFFFF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Retrospect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Solutions4 Marketing</dc:creator>
  <cp:lastModifiedBy>Clare Madgin</cp:lastModifiedBy>
  <cp:revision>9</cp:revision>
  <dcterms:created xsi:type="dcterms:W3CDTF">2023-07-04T09:36:52Z</dcterms:created>
  <dcterms:modified xsi:type="dcterms:W3CDTF">2025-02-17T15:23:42Z</dcterms:modified>
</cp:coreProperties>
</file>