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2D87"/>
    <a:srgbClr val="7BB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0D91D4-1DF1-478C-862B-DA3FF95A8F19}" v="4" dt="2025-02-13T15:19:15.029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6A0D91D4-1DF1-478C-862B-DA3FF95A8F19}"/>
    <pc:docChg chg="custSel modMainMaster">
      <pc:chgData name="Clare Madgin" userId="c2b1d72c-4138-44d9-9404-37e89b42a657" providerId="ADAL" clId="{6A0D91D4-1DF1-478C-862B-DA3FF95A8F19}" dt="2025-02-13T15:19:18.923" v="39" actId="1076"/>
      <pc:docMkLst>
        <pc:docMk/>
      </pc:docMkLst>
      <pc:sldMasterChg chg="addSp delSp modSp mod modSldLayout">
        <pc:chgData name="Clare Madgin" userId="c2b1d72c-4138-44d9-9404-37e89b42a657" providerId="ADAL" clId="{6A0D91D4-1DF1-478C-862B-DA3FF95A8F19}" dt="2025-02-13T15:19:18.923" v="39" actId="1076"/>
        <pc:sldMasterMkLst>
          <pc:docMk/>
          <pc:sldMasterMk cId="400789536" sldId="2147483648"/>
        </pc:sldMasterMkLst>
        <pc:spChg chg="mod">
          <ac:chgData name="Clare Madgin" userId="c2b1d72c-4138-44d9-9404-37e89b42a657" providerId="ADAL" clId="{6A0D91D4-1DF1-478C-862B-DA3FF95A8F19}" dt="2025-02-13T15:16:51.909" v="5" actId="14100"/>
          <ac:spMkLst>
            <pc:docMk/>
            <pc:sldMasterMk cId="400789536" sldId="2147483648"/>
            <ac:spMk id="2" creationId="{3972E670-31A8-4E29-B9E7-6B0F56641A25}"/>
          </ac:spMkLst>
        </pc:spChg>
        <pc:spChg chg="del">
          <ac:chgData name="Clare Madgin" userId="c2b1d72c-4138-44d9-9404-37e89b42a657" providerId="ADAL" clId="{6A0D91D4-1DF1-478C-862B-DA3FF95A8F19}" dt="2025-02-13T15:16:55.465" v="6" actId="478"/>
          <ac:spMkLst>
            <pc:docMk/>
            <pc:sldMasterMk cId="400789536" sldId="2147483648"/>
            <ac:spMk id="5" creationId="{647BD47A-04EB-4784-B921-11BDB78EE200}"/>
          </ac:spMkLst>
        </pc:spChg>
        <pc:spChg chg="del">
          <ac:chgData name="Clare Madgin" userId="c2b1d72c-4138-44d9-9404-37e89b42a657" providerId="ADAL" clId="{6A0D91D4-1DF1-478C-862B-DA3FF95A8F19}" dt="2025-02-13T15:16:56.829" v="7" actId="478"/>
          <ac:spMkLst>
            <pc:docMk/>
            <pc:sldMasterMk cId="400789536" sldId="2147483648"/>
            <ac:spMk id="6" creationId="{79CDEE5D-B88B-47D4-AA8F-D53C92FF123F}"/>
          </ac:spMkLst>
        </pc:spChg>
        <pc:picChg chg="add mod">
          <ac:chgData name="Clare Madgin" userId="c2b1d72c-4138-44d9-9404-37e89b42a657" providerId="ADAL" clId="{6A0D91D4-1DF1-478C-862B-DA3FF95A8F19}" dt="2025-02-13T15:16:47.028" v="4" actId="1076"/>
          <ac:picMkLst>
            <pc:docMk/>
            <pc:sldMasterMk cId="400789536" sldId="2147483648"/>
            <ac:picMk id="8" creationId="{414782FE-212B-5F0C-44CD-B8136EFEACBB}"/>
          </ac:picMkLst>
        </pc:picChg>
        <pc:sldLayoutChg chg="addSp delSp modSp mod">
          <pc:chgData name="Clare Madgin" userId="c2b1d72c-4138-44d9-9404-37e89b42a657" providerId="ADAL" clId="{6A0D91D4-1DF1-478C-862B-DA3FF95A8F19}" dt="2025-02-13T15:19:18.923" v="39" actId="1076"/>
          <pc:sldLayoutMkLst>
            <pc:docMk/>
            <pc:sldMasterMk cId="400789536" sldId="2147483648"/>
            <pc:sldLayoutMk cId="755989765" sldId="2147483649"/>
          </pc:sldLayoutMkLst>
          <pc:spChg chg="del">
            <ac:chgData name="Clare Madgin" userId="c2b1d72c-4138-44d9-9404-37e89b42a657" providerId="ADAL" clId="{6A0D91D4-1DF1-478C-862B-DA3FF95A8F19}" dt="2025-02-13T15:17:05.644" v="8" actId="478"/>
            <ac:spMkLst>
              <pc:docMk/>
              <pc:sldMasterMk cId="400789536" sldId="2147483648"/>
              <pc:sldLayoutMk cId="755989765" sldId="2147483649"/>
              <ac:spMk id="5" creationId="{45C63020-57B2-4FC7-AB80-F8B7F3B657EF}"/>
            </ac:spMkLst>
          </pc:spChg>
          <pc:spChg chg="del">
            <ac:chgData name="Clare Madgin" userId="c2b1d72c-4138-44d9-9404-37e89b42a657" providerId="ADAL" clId="{6A0D91D4-1DF1-478C-862B-DA3FF95A8F19}" dt="2025-02-13T15:17:08.286" v="9" actId="478"/>
            <ac:spMkLst>
              <pc:docMk/>
              <pc:sldMasterMk cId="400789536" sldId="2147483648"/>
              <pc:sldLayoutMk cId="755989765" sldId="2147483649"/>
              <ac:spMk id="6" creationId="{CFEBB75F-3DD8-425F-9DDD-B47D7B86DF82}"/>
            </ac:spMkLst>
          </pc:spChg>
          <pc:picChg chg="add mod">
            <ac:chgData name="Clare Madgin" userId="c2b1d72c-4138-44d9-9404-37e89b42a657" providerId="ADAL" clId="{6A0D91D4-1DF1-478C-862B-DA3FF95A8F19}" dt="2025-02-13T15:17:32.444" v="14" actId="1076"/>
            <ac:picMkLst>
              <pc:docMk/>
              <pc:sldMasterMk cId="400789536" sldId="2147483648"/>
              <pc:sldLayoutMk cId="755989765" sldId="2147483649"/>
              <ac:picMk id="8" creationId="{4CB058E2-9201-A56B-3992-9E5C959F4D96}"/>
            </ac:picMkLst>
          </pc:picChg>
          <pc:picChg chg="add mod">
            <ac:chgData name="Clare Madgin" userId="c2b1d72c-4138-44d9-9404-37e89b42a657" providerId="ADAL" clId="{6A0D91D4-1DF1-478C-862B-DA3FF95A8F19}" dt="2025-02-13T15:19:18.923" v="39" actId="1076"/>
            <ac:picMkLst>
              <pc:docMk/>
              <pc:sldMasterMk cId="400789536" sldId="2147483648"/>
              <pc:sldLayoutMk cId="755989765" sldId="2147483649"/>
              <ac:picMk id="9" creationId="{230D1B3F-B30B-8F60-1E90-1DD54D7B6766}"/>
            </ac:picMkLst>
          </pc:picChg>
        </pc:sldLayoutChg>
        <pc:sldLayoutChg chg="delSp mod">
          <pc:chgData name="Clare Madgin" userId="c2b1d72c-4138-44d9-9404-37e89b42a657" providerId="ADAL" clId="{6A0D91D4-1DF1-478C-862B-DA3FF95A8F19}" dt="2025-02-13T15:17:39.996" v="16" actId="478"/>
          <pc:sldLayoutMkLst>
            <pc:docMk/>
            <pc:sldMasterMk cId="400789536" sldId="2147483648"/>
            <pc:sldLayoutMk cId="3587092289" sldId="2147483650"/>
          </pc:sldLayoutMkLst>
          <pc:spChg chg="del">
            <ac:chgData name="Clare Madgin" userId="c2b1d72c-4138-44d9-9404-37e89b42a657" providerId="ADAL" clId="{6A0D91D4-1DF1-478C-862B-DA3FF95A8F19}" dt="2025-02-13T15:17:38.860" v="15" actId="478"/>
            <ac:spMkLst>
              <pc:docMk/>
              <pc:sldMasterMk cId="400789536" sldId="2147483648"/>
              <pc:sldLayoutMk cId="3587092289" sldId="2147483650"/>
              <ac:spMk id="5" creationId="{58D39E8C-AE1A-4EFF-9B87-73B27A61ADB7}"/>
            </ac:spMkLst>
          </pc:spChg>
          <pc:spChg chg="del">
            <ac:chgData name="Clare Madgin" userId="c2b1d72c-4138-44d9-9404-37e89b42a657" providerId="ADAL" clId="{6A0D91D4-1DF1-478C-862B-DA3FF95A8F19}" dt="2025-02-13T15:17:39.996" v="16" actId="478"/>
            <ac:spMkLst>
              <pc:docMk/>
              <pc:sldMasterMk cId="400789536" sldId="2147483648"/>
              <pc:sldLayoutMk cId="3587092289" sldId="2147483650"/>
              <ac:spMk id="6" creationId="{1157403C-83E7-4770-86F7-9B4D9162D3C1}"/>
            </ac:spMkLst>
          </pc:spChg>
        </pc:sldLayoutChg>
        <pc:sldLayoutChg chg="delSp mod">
          <pc:chgData name="Clare Madgin" userId="c2b1d72c-4138-44d9-9404-37e89b42a657" providerId="ADAL" clId="{6A0D91D4-1DF1-478C-862B-DA3FF95A8F19}" dt="2025-02-13T15:17:45.663" v="18" actId="478"/>
          <pc:sldLayoutMkLst>
            <pc:docMk/>
            <pc:sldMasterMk cId="400789536" sldId="2147483648"/>
            <pc:sldLayoutMk cId="2764734436" sldId="2147483651"/>
          </pc:sldLayoutMkLst>
          <pc:spChg chg="del">
            <ac:chgData name="Clare Madgin" userId="c2b1d72c-4138-44d9-9404-37e89b42a657" providerId="ADAL" clId="{6A0D91D4-1DF1-478C-862B-DA3FF95A8F19}" dt="2025-02-13T15:17:43.408" v="17" actId="478"/>
            <ac:spMkLst>
              <pc:docMk/>
              <pc:sldMasterMk cId="400789536" sldId="2147483648"/>
              <pc:sldLayoutMk cId="2764734436" sldId="2147483651"/>
              <ac:spMk id="5" creationId="{4B4EE8A5-5E60-4540-8BE7-BDBCE2090A47}"/>
            </ac:spMkLst>
          </pc:spChg>
          <pc:spChg chg="del">
            <ac:chgData name="Clare Madgin" userId="c2b1d72c-4138-44d9-9404-37e89b42a657" providerId="ADAL" clId="{6A0D91D4-1DF1-478C-862B-DA3FF95A8F19}" dt="2025-02-13T15:17:45.663" v="18" actId="478"/>
            <ac:spMkLst>
              <pc:docMk/>
              <pc:sldMasterMk cId="400789536" sldId="2147483648"/>
              <pc:sldLayoutMk cId="2764734436" sldId="2147483651"/>
              <ac:spMk id="6" creationId="{BB96B37A-B305-40DE-BBCD-1FF5DAAE0B5B}"/>
            </ac:spMkLst>
          </pc:spChg>
        </pc:sldLayoutChg>
        <pc:sldLayoutChg chg="delSp mod">
          <pc:chgData name="Clare Madgin" userId="c2b1d72c-4138-44d9-9404-37e89b42a657" providerId="ADAL" clId="{6A0D91D4-1DF1-478C-862B-DA3FF95A8F19}" dt="2025-02-13T15:17:49.374" v="20" actId="478"/>
          <pc:sldLayoutMkLst>
            <pc:docMk/>
            <pc:sldMasterMk cId="400789536" sldId="2147483648"/>
            <pc:sldLayoutMk cId="268628499" sldId="2147483652"/>
          </pc:sldLayoutMkLst>
          <pc:spChg chg="del">
            <ac:chgData name="Clare Madgin" userId="c2b1d72c-4138-44d9-9404-37e89b42a657" providerId="ADAL" clId="{6A0D91D4-1DF1-478C-862B-DA3FF95A8F19}" dt="2025-02-13T15:17:48.366" v="19" actId="478"/>
            <ac:spMkLst>
              <pc:docMk/>
              <pc:sldMasterMk cId="400789536" sldId="2147483648"/>
              <pc:sldLayoutMk cId="268628499" sldId="2147483652"/>
              <ac:spMk id="6" creationId="{CDC6EEB0-A6AD-4BA7-97F0-6111610D91A7}"/>
            </ac:spMkLst>
          </pc:spChg>
          <pc:spChg chg="del">
            <ac:chgData name="Clare Madgin" userId="c2b1d72c-4138-44d9-9404-37e89b42a657" providerId="ADAL" clId="{6A0D91D4-1DF1-478C-862B-DA3FF95A8F19}" dt="2025-02-13T15:17:49.374" v="20" actId="478"/>
            <ac:spMkLst>
              <pc:docMk/>
              <pc:sldMasterMk cId="400789536" sldId="2147483648"/>
              <pc:sldLayoutMk cId="268628499" sldId="2147483652"/>
              <ac:spMk id="7" creationId="{48057BC3-F882-4360-ADB7-27E1D6477042}"/>
            </ac:spMkLst>
          </pc:spChg>
        </pc:sldLayoutChg>
        <pc:sldLayoutChg chg="delSp mod">
          <pc:chgData name="Clare Madgin" userId="c2b1d72c-4138-44d9-9404-37e89b42a657" providerId="ADAL" clId="{6A0D91D4-1DF1-478C-862B-DA3FF95A8F19}" dt="2025-02-13T15:17:53.550" v="22" actId="478"/>
          <pc:sldLayoutMkLst>
            <pc:docMk/>
            <pc:sldMasterMk cId="400789536" sldId="2147483648"/>
            <pc:sldLayoutMk cId="2165835777" sldId="2147483653"/>
          </pc:sldLayoutMkLst>
          <pc:spChg chg="del">
            <ac:chgData name="Clare Madgin" userId="c2b1d72c-4138-44d9-9404-37e89b42a657" providerId="ADAL" clId="{6A0D91D4-1DF1-478C-862B-DA3FF95A8F19}" dt="2025-02-13T15:17:52.460" v="21" actId="478"/>
            <ac:spMkLst>
              <pc:docMk/>
              <pc:sldMasterMk cId="400789536" sldId="2147483648"/>
              <pc:sldLayoutMk cId="2165835777" sldId="2147483653"/>
              <ac:spMk id="8" creationId="{266F6EE4-574E-41F0-B5DF-E94DF315AF7A}"/>
            </ac:spMkLst>
          </pc:spChg>
          <pc:spChg chg="del">
            <ac:chgData name="Clare Madgin" userId="c2b1d72c-4138-44d9-9404-37e89b42a657" providerId="ADAL" clId="{6A0D91D4-1DF1-478C-862B-DA3FF95A8F19}" dt="2025-02-13T15:17:53.550" v="22" actId="478"/>
            <ac:spMkLst>
              <pc:docMk/>
              <pc:sldMasterMk cId="400789536" sldId="2147483648"/>
              <pc:sldLayoutMk cId="2165835777" sldId="2147483653"/>
              <ac:spMk id="9" creationId="{1D14158C-BBE2-4231-A4BF-4AA9DC5EF61C}"/>
            </ac:spMkLst>
          </pc:spChg>
        </pc:sldLayoutChg>
        <pc:sldLayoutChg chg="delSp mod">
          <pc:chgData name="Clare Madgin" userId="c2b1d72c-4138-44d9-9404-37e89b42a657" providerId="ADAL" clId="{6A0D91D4-1DF1-478C-862B-DA3FF95A8F19}" dt="2025-02-13T15:17:57.709" v="24" actId="478"/>
          <pc:sldLayoutMkLst>
            <pc:docMk/>
            <pc:sldMasterMk cId="400789536" sldId="2147483648"/>
            <pc:sldLayoutMk cId="2767382410" sldId="2147483654"/>
          </pc:sldLayoutMkLst>
          <pc:spChg chg="del">
            <ac:chgData name="Clare Madgin" userId="c2b1d72c-4138-44d9-9404-37e89b42a657" providerId="ADAL" clId="{6A0D91D4-1DF1-478C-862B-DA3FF95A8F19}" dt="2025-02-13T15:17:56.652" v="23" actId="478"/>
            <ac:spMkLst>
              <pc:docMk/>
              <pc:sldMasterMk cId="400789536" sldId="2147483648"/>
              <pc:sldLayoutMk cId="2767382410" sldId="2147483654"/>
              <ac:spMk id="4" creationId="{A0777436-DD63-4CA2-9F68-EE3A52B15169}"/>
            </ac:spMkLst>
          </pc:spChg>
          <pc:spChg chg="del">
            <ac:chgData name="Clare Madgin" userId="c2b1d72c-4138-44d9-9404-37e89b42a657" providerId="ADAL" clId="{6A0D91D4-1DF1-478C-862B-DA3FF95A8F19}" dt="2025-02-13T15:17:57.709" v="24" actId="478"/>
            <ac:spMkLst>
              <pc:docMk/>
              <pc:sldMasterMk cId="400789536" sldId="2147483648"/>
              <pc:sldLayoutMk cId="2767382410" sldId="2147483654"/>
              <ac:spMk id="5" creationId="{A4AFBF13-B45B-4E8E-816B-8770EFC64BB2}"/>
            </ac:spMkLst>
          </pc:spChg>
        </pc:sldLayoutChg>
        <pc:sldLayoutChg chg="delSp mod">
          <pc:chgData name="Clare Madgin" userId="c2b1d72c-4138-44d9-9404-37e89b42a657" providerId="ADAL" clId="{6A0D91D4-1DF1-478C-862B-DA3FF95A8F19}" dt="2025-02-13T15:18:02.447" v="26" actId="478"/>
          <pc:sldLayoutMkLst>
            <pc:docMk/>
            <pc:sldMasterMk cId="400789536" sldId="2147483648"/>
            <pc:sldLayoutMk cId="3330053758" sldId="2147483655"/>
          </pc:sldLayoutMkLst>
          <pc:spChg chg="del">
            <ac:chgData name="Clare Madgin" userId="c2b1d72c-4138-44d9-9404-37e89b42a657" providerId="ADAL" clId="{6A0D91D4-1DF1-478C-862B-DA3FF95A8F19}" dt="2025-02-13T15:18:01.645" v="25" actId="478"/>
            <ac:spMkLst>
              <pc:docMk/>
              <pc:sldMasterMk cId="400789536" sldId="2147483648"/>
              <pc:sldLayoutMk cId="3330053758" sldId="2147483655"/>
              <ac:spMk id="3" creationId="{28438265-3A28-43F8-99C0-D047A0BF1441}"/>
            </ac:spMkLst>
          </pc:spChg>
          <pc:spChg chg="del">
            <ac:chgData name="Clare Madgin" userId="c2b1d72c-4138-44d9-9404-37e89b42a657" providerId="ADAL" clId="{6A0D91D4-1DF1-478C-862B-DA3FF95A8F19}" dt="2025-02-13T15:18:02.447" v="26" actId="478"/>
            <ac:spMkLst>
              <pc:docMk/>
              <pc:sldMasterMk cId="400789536" sldId="2147483648"/>
              <pc:sldLayoutMk cId="3330053758" sldId="2147483655"/>
              <ac:spMk id="4" creationId="{3D0A4705-D396-4784-8407-E373BBF6A36A}"/>
            </ac:spMkLst>
          </pc:spChg>
        </pc:sldLayoutChg>
        <pc:sldLayoutChg chg="delSp modSp mod">
          <pc:chgData name="Clare Madgin" userId="c2b1d72c-4138-44d9-9404-37e89b42a657" providerId="ADAL" clId="{6A0D91D4-1DF1-478C-862B-DA3FF95A8F19}" dt="2025-02-13T15:18:12.773" v="29" actId="478"/>
          <pc:sldLayoutMkLst>
            <pc:docMk/>
            <pc:sldMasterMk cId="400789536" sldId="2147483648"/>
            <pc:sldLayoutMk cId="111267552" sldId="2147483656"/>
          </pc:sldLayoutMkLst>
          <pc:spChg chg="mod">
            <ac:chgData name="Clare Madgin" userId="c2b1d72c-4138-44d9-9404-37e89b42a657" providerId="ADAL" clId="{6A0D91D4-1DF1-478C-862B-DA3FF95A8F19}" dt="2025-02-13T15:18:08.865" v="27" actId="14100"/>
            <ac:spMkLst>
              <pc:docMk/>
              <pc:sldMasterMk cId="400789536" sldId="2147483648"/>
              <pc:sldLayoutMk cId="111267552" sldId="2147483656"/>
              <ac:spMk id="3" creationId="{73A8E3D6-8CC6-45AB-B0F7-FE365195E0FE}"/>
            </ac:spMkLst>
          </pc:spChg>
          <pc:spChg chg="del">
            <ac:chgData name="Clare Madgin" userId="c2b1d72c-4138-44d9-9404-37e89b42a657" providerId="ADAL" clId="{6A0D91D4-1DF1-478C-862B-DA3FF95A8F19}" dt="2025-02-13T15:18:11.782" v="28" actId="478"/>
            <ac:spMkLst>
              <pc:docMk/>
              <pc:sldMasterMk cId="400789536" sldId="2147483648"/>
              <pc:sldLayoutMk cId="111267552" sldId="2147483656"/>
              <ac:spMk id="6" creationId="{514B5A2E-2614-45DE-BD18-2CCA3CBC1C7C}"/>
            </ac:spMkLst>
          </pc:spChg>
          <pc:spChg chg="del">
            <ac:chgData name="Clare Madgin" userId="c2b1d72c-4138-44d9-9404-37e89b42a657" providerId="ADAL" clId="{6A0D91D4-1DF1-478C-862B-DA3FF95A8F19}" dt="2025-02-13T15:18:12.773" v="29" actId="478"/>
            <ac:spMkLst>
              <pc:docMk/>
              <pc:sldMasterMk cId="400789536" sldId="2147483648"/>
              <pc:sldLayoutMk cId="111267552" sldId="2147483656"/>
              <ac:spMk id="7" creationId="{641D1EA3-CFA2-40B3-A189-75F766220957}"/>
            </ac:spMkLst>
          </pc:spChg>
        </pc:sldLayoutChg>
        <pc:sldLayoutChg chg="delSp modSp mod">
          <pc:chgData name="Clare Madgin" userId="c2b1d72c-4138-44d9-9404-37e89b42a657" providerId="ADAL" clId="{6A0D91D4-1DF1-478C-862B-DA3FF95A8F19}" dt="2025-02-13T15:18:20.471" v="32" actId="478"/>
          <pc:sldLayoutMkLst>
            <pc:docMk/>
            <pc:sldMasterMk cId="400789536" sldId="2147483648"/>
            <pc:sldLayoutMk cId="3823930930" sldId="2147483657"/>
          </pc:sldLayoutMkLst>
          <pc:spChg chg="mod">
            <ac:chgData name="Clare Madgin" userId="c2b1d72c-4138-44d9-9404-37e89b42a657" providerId="ADAL" clId="{6A0D91D4-1DF1-478C-862B-DA3FF95A8F19}" dt="2025-02-13T15:18:16.728" v="30" actId="14100"/>
            <ac:spMkLst>
              <pc:docMk/>
              <pc:sldMasterMk cId="400789536" sldId="2147483648"/>
              <pc:sldLayoutMk cId="3823930930" sldId="2147483657"/>
              <ac:spMk id="3" creationId="{4D957CA2-1C44-489E-9894-534EA6DA19B1}"/>
            </ac:spMkLst>
          </pc:spChg>
          <pc:spChg chg="del">
            <ac:chgData name="Clare Madgin" userId="c2b1d72c-4138-44d9-9404-37e89b42a657" providerId="ADAL" clId="{6A0D91D4-1DF1-478C-862B-DA3FF95A8F19}" dt="2025-02-13T15:18:19.442" v="31" actId="478"/>
            <ac:spMkLst>
              <pc:docMk/>
              <pc:sldMasterMk cId="400789536" sldId="2147483648"/>
              <pc:sldLayoutMk cId="3823930930" sldId="2147483657"/>
              <ac:spMk id="6" creationId="{26B3722D-5D17-46BF-91EC-ABA92E249B15}"/>
            </ac:spMkLst>
          </pc:spChg>
          <pc:spChg chg="del">
            <ac:chgData name="Clare Madgin" userId="c2b1d72c-4138-44d9-9404-37e89b42a657" providerId="ADAL" clId="{6A0D91D4-1DF1-478C-862B-DA3FF95A8F19}" dt="2025-02-13T15:18:20.471" v="32" actId="478"/>
            <ac:spMkLst>
              <pc:docMk/>
              <pc:sldMasterMk cId="400789536" sldId="2147483648"/>
              <pc:sldLayoutMk cId="3823930930" sldId="2147483657"/>
              <ac:spMk id="7" creationId="{9FE98D1C-200B-4E06-9F6F-358BFE3EAAF0}"/>
            </ac:spMkLst>
          </pc:spChg>
        </pc:sldLayoutChg>
        <pc:sldLayoutChg chg="delSp mod">
          <pc:chgData name="Clare Madgin" userId="c2b1d72c-4138-44d9-9404-37e89b42a657" providerId="ADAL" clId="{6A0D91D4-1DF1-478C-862B-DA3FF95A8F19}" dt="2025-02-13T15:18:26.608" v="34" actId="478"/>
          <pc:sldLayoutMkLst>
            <pc:docMk/>
            <pc:sldMasterMk cId="400789536" sldId="2147483648"/>
            <pc:sldLayoutMk cId="2654875234" sldId="2147483658"/>
          </pc:sldLayoutMkLst>
          <pc:spChg chg="del">
            <ac:chgData name="Clare Madgin" userId="c2b1d72c-4138-44d9-9404-37e89b42a657" providerId="ADAL" clId="{6A0D91D4-1DF1-478C-862B-DA3FF95A8F19}" dt="2025-02-13T15:18:25.836" v="33" actId="478"/>
            <ac:spMkLst>
              <pc:docMk/>
              <pc:sldMasterMk cId="400789536" sldId="2147483648"/>
              <pc:sldLayoutMk cId="2654875234" sldId="2147483658"/>
              <ac:spMk id="5" creationId="{C737231F-0232-4112-8D82-2BCD57538975}"/>
            </ac:spMkLst>
          </pc:spChg>
          <pc:spChg chg="del">
            <ac:chgData name="Clare Madgin" userId="c2b1d72c-4138-44d9-9404-37e89b42a657" providerId="ADAL" clId="{6A0D91D4-1DF1-478C-862B-DA3FF95A8F19}" dt="2025-02-13T15:18:26.608" v="34" actId="478"/>
            <ac:spMkLst>
              <pc:docMk/>
              <pc:sldMasterMk cId="400789536" sldId="2147483648"/>
              <pc:sldLayoutMk cId="2654875234" sldId="2147483658"/>
              <ac:spMk id="6" creationId="{6BE4070C-A9BB-4AAB-ABCE-56BDA1CE255D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376F5-257B-483D-BA47-FFEFFB23B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12864B-BA39-4B57-BAF0-7A4B42964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60BB3-AD29-418C-81E8-774DC14E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  <p:pic>
        <p:nvPicPr>
          <p:cNvPr id="8" name="Picture 7" descr="A red text on a white background&#10;&#10;AI-generated content may be incorrect.">
            <a:extLst>
              <a:ext uri="{FF2B5EF4-FFF2-40B4-BE49-F238E27FC236}">
                <a16:creationId xmlns:a16="http://schemas.microsoft.com/office/drawing/2014/main" id="{4CB058E2-9201-A56B-3992-9E5C959F4D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607919"/>
            <a:ext cx="2297862" cy="3983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30D1B3F-B30B-8F60-1E90-1DD54D7B676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62740" y="5607919"/>
            <a:ext cx="1105260" cy="39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89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8FB1C-CB8B-44A2-93A0-F763B640B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F233-6199-4E0C-A177-34E2050EB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7CB18-9A0B-47F2-9D12-82D99E17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09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DF94-54FC-44CD-A539-4D477702E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478DA-6264-4761-846E-AD2EFF9D9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B5CA6-2D3D-40B3-9C28-9B6E86F8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73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143A9-F928-492E-9CAD-5300C98E5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C8C4-98A3-4890-B5D6-1B86C286A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D9D12-82A0-4CB2-97F7-1F6327EE9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4D2B1-9DF9-4A59-A2E0-8D8C98FC2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F791-4769-415C-BF8F-D4079D106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0C2199-D974-4CBA-92BB-A1A7B21DB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ECFDE-E24C-424A-8F71-0693E284F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4B11B2-2190-4EE2-B8C5-70910F1EC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F6097-EC6F-4362-9D7A-5C30765D00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57E1DD-1A8A-4F8C-8E9C-6AE8B115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83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4F50B-A20E-49EC-9D1B-091E812A1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3E4D68-A8C0-4FCA-B0B1-46E409C7B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38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882F1-C9BB-4286-A98F-41F4CF19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05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B597C-DF25-42D9-B0FA-2479F5207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8E3D6-8CC6-45AB-B0F7-FE365195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892808"/>
            <a:ext cx="6172200" cy="39682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9EC17-7794-42BA-A6B7-4F675B980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01FEA-B219-43F8-B5B7-49DA7F0F7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6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BC9A1-B909-4043-ADC9-409B30995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957CA2-1C44-489E-9894-534EA6DA19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9D73A-F06E-4779-96CE-6502053DF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3BDCB-5D99-4DB4-A25D-B6FDD7D20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93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2E670-31A8-4E29-B9E7-6B0F5664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7604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BB53B-2555-436C-81C9-B2E5F8E06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ACCAB-31A7-489A-965C-BC2BC6EAB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CF5BC-4813-4011-A7F8-4C10FCADF89C}" type="datetimeFigureOut">
              <a:rPr lang="en-GB" smtClean="0"/>
              <a:t>13/02/2025</a:t>
            </a:fld>
            <a:endParaRPr lang="en-GB"/>
          </a:p>
        </p:txBody>
      </p:sp>
      <p:pic>
        <p:nvPicPr>
          <p:cNvPr id="8" name="Picture 7" descr="A logo with a black background&#10;&#10;AI-generated content may be incorrect.">
            <a:extLst>
              <a:ext uri="{FF2B5EF4-FFF2-40B4-BE49-F238E27FC236}">
                <a16:creationId xmlns:a16="http://schemas.microsoft.com/office/drawing/2014/main" id="{414782FE-212B-5F0C-44CD-B8136EFEACBB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026" y="365125"/>
            <a:ext cx="3294709" cy="1204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11">
            <a:extLst>
              <a:ext uri="{FF2B5EF4-FFF2-40B4-BE49-F238E27FC236}">
                <a16:creationId xmlns:a16="http://schemas.microsoft.com/office/drawing/2014/main" id="{C0D35DEF-6008-463B-83B3-F65035F09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D496A9C-5678-4EB2-B491-3FFA7A36ED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" y="6095339"/>
            <a:ext cx="12192000" cy="839906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E2811304-6DF7-4550-8642-97BA5B8C47F9}"/>
              </a:ext>
            </a:extLst>
          </p:cNvPr>
          <p:cNvGrpSpPr/>
          <p:nvPr/>
        </p:nvGrpSpPr>
        <p:grpSpPr>
          <a:xfrm>
            <a:off x="-20890" y="-2"/>
            <a:ext cx="12229381" cy="6088031"/>
            <a:chOff x="-20890" y="-2"/>
            <a:chExt cx="12229381" cy="6088031"/>
          </a:xfrm>
        </p:grpSpPr>
        <p:pic>
          <p:nvPicPr>
            <p:cNvPr id="13" name="Picture 12" descr="A picture containing snow, sitting, laying, white&#10;&#10;Description automatically generated">
              <a:extLst>
                <a:ext uri="{FF2B5EF4-FFF2-40B4-BE49-F238E27FC236}">
                  <a16:creationId xmlns:a16="http://schemas.microsoft.com/office/drawing/2014/main" id="{EABD1741-2F34-4E94-94FA-493B348845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5"/>
            <a:stretch/>
          </p:blipFill>
          <p:spPr>
            <a:xfrm>
              <a:off x="-20890" y="7306"/>
              <a:ext cx="4019162" cy="6080723"/>
            </a:xfrm>
            <a:prstGeom prst="rect">
              <a:avLst/>
            </a:prstGeom>
          </p:spPr>
        </p:pic>
        <p:pic>
          <p:nvPicPr>
            <p:cNvPr id="19" name="Picture 18" descr="A picture containing snow, sitting, laying, white&#10;&#10;Description automatically generated">
              <a:extLst>
                <a:ext uri="{FF2B5EF4-FFF2-40B4-BE49-F238E27FC236}">
                  <a16:creationId xmlns:a16="http://schemas.microsoft.com/office/drawing/2014/main" id="{1FAF8590-737C-4E0C-9CF4-A295BEBC44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42"/>
            <a:stretch/>
          </p:blipFill>
          <p:spPr>
            <a:xfrm>
              <a:off x="8216760" y="-2"/>
              <a:ext cx="3991731" cy="6080723"/>
            </a:xfrm>
            <a:prstGeom prst="rect">
              <a:avLst/>
            </a:prstGeom>
          </p:spPr>
        </p:pic>
        <p:pic>
          <p:nvPicPr>
            <p:cNvPr id="20" name="Picture 19" descr="A picture containing snow, sitting, laying, white&#10;&#10;Description automatically generated">
              <a:extLst>
                <a:ext uri="{FF2B5EF4-FFF2-40B4-BE49-F238E27FC236}">
                  <a16:creationId xmlns:a16="http://schemas.microsoft.com/office/drawing/2014/main" id="{B9CD4943-3874-4892-91F2-2752DE9FF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3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7382" y="-1"/>
              <a:ext cx="4239378" cy="6080723"/>
            </a:xfrm>
            <a:prstGeom prst="rect">
              <a:avLst/>
            </a:prstGeom>
          </p:spPr>
        </p:pic>
      </p:grpSp>
      <p:sp useBgFill="1">
        <p:nvSpPr>
          <p:cNvPr id="41" name="Rectangle 13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5B8CE8-24A9-426F-BAE0-EC7E81F93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4034" y="4909985"/>
            <a:ext cx="4939285" cy="1185353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Project Status Report</a:t>
            </a:r>
          </a:p>
          <a:p>
            <a:pPr algn="l"/>
            <a:r>
              <a:rPr lang="en-GB" dirty="0"/>
              <a:t>16</a:t>
            </a:r>
            <a:r>
              <a:rPr lang="en-GB" baseline="30000" dirty="0"/>
              <a:t>th</a:t>
            </a:r>
            <a:r>
              <a:rPr lang="en-GB" dirty="0"/>
              <a:t> April 2020</a:t>
            </a:r>
          </a:p>
        </p:txBody>
      </p:sp>
      <p:sp>
        <p:nvSpPr>
          <p:cNvPr id="42" name="Rectangle 15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17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0699" y="5478551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56B6CF62-63A0-4E6C-BB1D-F55BB2331B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70" y="5207164"/>
            <a:ext cx="3590925" cy="622450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35A456AD-E8F3-400D-AD50-BB881F7021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700" y="1215453"/>
            <a:ext cx="7489167" cy="273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5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0A44990A-9CBD-4E12-ADAE-B05354159ED3}"/>
              </a:ext>
            </a:extLst>
          </p:cNvPr>
          <p:cNvGrpSpPr/>
          <p:nvPr/>
        </p:nvGrpSpPr>
        <p:grpSpPr>
          <a:xfrm>
            <a:off x="0" y="5499331"/>
            <a:ext cx="12192000" cy="1358669"/>
            <a:chOff x="0" y="5499331"/>
            <a:chExt cx="12192000" cy="135866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6E4DFFC-39DC-48EB-A19F-4B875B3A10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355079"/>
              <a:ext cx="12192000" cy="502921"/>
            </a:xfrm>
            <a:prstGeom prst="rect">
              <a:avLst/>
            </a:prstGeom>
          </p:spPr>
        </p:pic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6A19950F-CCA4-49C4-9557-B89F54775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5890" y="5499331"/>
              <a:ext cx="2131704" cy="7793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8811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BB8E5"/>
      </a:accent1>
      <a:accent2>
        <a:srgbClr val="99013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DF92D822DA564E933E6196A701F49B" ma:contentTypeVersion="13" ma:contentTypeDescription="Create a new document." ma:contentTypeScope="" ma:versionID="7fbbf34a9b13bcf0525f29cc88d3e2e8">
  <xsd:schema xmlns:xsd="http://www.w3.org/2001/XMLSchema" xmlns:xs="http://www.w3.org/2001/XMLSchema" xmlns:p="http://schemas.microsoft.com/office/2006/metadata/properties" xmlns:ns3="7a151031-2f09-4401-b40f-29ae3cce28a9" xmlns:ns4="d994806b-1014-46b5-b1cb-a7df60376675" targetNamespace="http://schemas.microsoft.com/office/2006/metadata/properties" ma:root="true" ma:fieldsID="0789dd5d12298d3c86d31fde7aa80698" ns3:_="" ns4:_="">
    <xsd:import namespace="7a151031-2f09-4401-b40f-29ae3cce28a9"/>
    <xsd:import namespace="d994806b-1014-46b5-b1cb-a7df6037667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151031-2f09-4401-b40f-29ae3cce28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4806b-1014-46b5-b1cb-a7df6037667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F928E4-E5C7-4F2E-AF55-2D0BB1ABE8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9DB580-FAA9-4C39-A6E5-AD288241F6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151031-2f09-4401-b40f-29ae3cce28a9"/>
    <ds:schemaRef ds:uri="d994806b-1014-46b5-b1cb-a7df603766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D7F83F-EE32-49E9-B56F-FEB743FB7FE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Madgin</dc:creator>
  <cp:lastModifiedBy>Clare Madgin</cp:lastModifiedBy>
  <cp:revision>7</cp:revision>
  <dcterms:created xsi:type="dcterms:W3CDTF">2020-01-28T11:40:32Z</dcterms:created>
  <dcterms:modified xsi:type="dcterms:W3CDTF">2025-02-13T15:19:44Z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0x01010097DF92D822DA564E933E6196A701F49B</vt:lpwstr>
  </property>
</Properties>
</file>