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1C0B39-8457-4D07-87E8-18191F19B883}" v="44" dt="2023-07-05T13:23:20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985897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65546" y="725862"/>
            <a:ext cx="5529174" cy="171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3F7A1D7-EC05-EE7C-67C3-6343177A40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22540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927E713-FF38-FA6A-B941-85DD29ECA4A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67364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  <p:sp>
        <p:nvSpPr>
          <p:cNvPr id="14" name="Picture Placeholder 11">
            <a:extLst>
              <a:ext uri="{FF2B5EF4-FFF2-40B4-BE49-F238E27FC236}">
                <a16:creationId xmlns:a16="http://schemas.microsoft.com/office/drawing/2014/main" id="{FA203057-614B-EB3D-DB39-0B68C9F0951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14652" y="356617"/>
            <a:ext cx="3191256" cy="43616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93799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13/02/2025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E74D9D-5E11-8BA9-474E-AD49F09B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pic>
        <p:nvPicPr>
          <p:cNvPr id="10" name="Picture 9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6533F51-CFC0-C13D-AA34-FCC9A6F76F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5" y="5346273"/>
            <a:ext cx="4440598" cy="76973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3532" y="2045050"/>
            <a:ext cx="9966960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7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and commissioned area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464173"/>
            <a:ext cx="829553" cy="65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4H, service and commissioned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115204" cy="32744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D6BD9333-4797-F1A3-67BB-75EA3668F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82930" y="5464173"/>
            <a:ext cx="829553" cy="651589"/>
          </a:xfrm>
          <a:prstGeom prst="rect">
            <a:avLst/>
          </a:prstGeom>
        </p:spPr>
      </p:pic>
      <p:pic>
        <p:nvPicPr>
          <p:cNvPr id="22" name="Picture 21" descr="A red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9ED777D-5C3E-2738-9426-0CE8DC077F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22" y="5553969"/>
            <a:ext cx="2652565" cy="45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93E3DB-8CCB-50B3-3B7E-1B23B15867BC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13/02/2025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724837"/>
            <a:ext cx="5321809" cy="10125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13/02/2025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8052" y="600600"/>
            <a:ext cx="3264513" cy="101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4" r:id="rId4"/>
    <p:sldLayoutId id="2147483675" r:id="rId5"/>
    <p:sldLayoutId id="2147483676" r:id="rId6"/>
    <p:sldLayoutId id="2147483665" r:id="rId7"/>
    <p:sldLayoutId id="2147483666" r:id="rId8"/>
    <p:sldLayoutId id="2147483672" r:id="rId9"/>
    <p:sldLayoutId id="2147483669" r:id="rId10"/>
    <p:sldLayoutId id="2147483673" r:id="rId11"/>
    <p:sldLayoutId id="2147483668" r:id="rId12"/>
    <p:sldLayoutId id="2147483670" r:id="rId13"/>
    <p:sldLayoutId id="2147483671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8">
      <a:dk1>
        <a:srgbClr val="000000"/>
      </a:dk1>
      <a:lt1>
        <a:sysClr val="window" lastClr="FFFFFF"/>
      </a:lt1>
      <a:dk2>
        <a:srgbClr val="025A86"/>
      </a:dk2>
      <a:lt2>
        <a:srgbClr val="EAF1F6"/>
      </a:lt2>
      <a:accent1>
        <a:srgbClr val="FFE680"/>
      </a:accent1>
      <a:accent2>
        <a:srgbClr val="025A86"/>
      </a:accent2>
      <a:accent3>
        <a:srgbClr val="76C5BE"/>
      </a:accent3>
      <a:accent4>
        <a:srgbClr val="2BB1AF"/>
      </a:accent4>
      <a:accent5>
        <a:srgbClr val="B2D3E6"/>
      </a:accent5>
      <a:accent6>
        <a:srgbClr val="EF7357"/>
      </a:accent6>
      <a:hlink>
        <a:srgbClr val="2998E3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9</cp:revision>
  <dcterms:created xsi:type="dcterms:W3CDTF">2023-07-04T09:36:52Z</dcterms:created>
  <dcterms:modified xsi:type="dcterms:W3CDTF">2025-02-13T14:56:56Z</dcterms:modified>
</cp:coreProperties>
</file>