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1C0B39-8457-4D07-87E8-18191F19B883}" v="44" dt="2023-07-05T13:23:20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5546" y="725862"/>
            <a:ext cx="5529174" cy="171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13/02/2025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E74D9D-5E11-8BA9-474E-AD49F09B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0"/>
            <a:ext cx="9966960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464173"/>
            <a:ext cx="829553" cy="65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464173"/>
            <a:ext cx="829553" cy="651589"/>
          </a:xfrm>
          <a:prstGeom prst="rect">
            <a:avLst/>
          </a:prstGeom>
        </p:spPr>
      </p:pic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13/02/2025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88052" y="600600"/>
            <a:ext cx="3264513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8">
      <a:dk1>
        <a:srgbClr val="000000"/>
      </a:dk1>
      <a:lt1>
        <a:sysClr val="window" lastClr="FFFFFF"/>
      </a:lt1>
      <a:dk2>
        <a:srgbClr val="025A86"/>
      </a:dk2>
      <a:lt2>
        <a:srgbClr val="EAF1F6"/>
      </a:lt2>
      <a:accent1>
        <a:srgbClr val="FFE680"/>
      </a:accent1>
      <a:accent2>
        <a:srgbClr val="025A86"/>
      </a:accent2>
      <a:accent3>
        <a:srgbClr val="76C5BE"/>
      </a:accent3>
      <a:accent4>
        <a:srgbClr val="2BB1AF"/>
      </a:accent4>
      <a:accent5>
        <a:srgbClr val="B2D3E6"/>
      </a:accent5>
      <a:accent6>
        <a:srgbClr val="EF7357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2025-02-13T14:56:56Z</dcterms:modified>
</cp:coreProperties>
</file>