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65" r:id="rId4"/>
    <p:sldId id="259" r:id="rId5"/>
    <p:sldId id="262" r:id="rId6"/>
    <p:sldId id="260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D2EED4-60A5-4A77-9BB2-809591DE0263}" v="5" dt="2024-01-18T13:22:31.6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83" d="100"/>
          <a:sy n="83" d="100"/>
        </p:scale>
        <p:origin x="638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2127" y="2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20E752A-E39D-B29E-667D-D7803CE2F0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96298B-C063-42D2-01D2-D734443F8D8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9AF23A-CF38-448F-AA8B-33F3C454B4ED}" type="datetimeFigureOut">
              <a:rPr lang="en-GB" smtClean="0"/>
              <a:t>31/01/2024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E12843-DEE0-DCC4-87AF-8BE38F52D19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2F0C7C-FF44-5E45-02A2-C3BD64A8BBE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1C6CB-80E9-4950-A887-446D82485F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372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904A0-CE9B-46DB-ADBF-09FC9015B87A}" type="datetimeFigureOut">
              <a:rPr lang="en-GB" smtClean="0"/>
              <a:t>31/01/2024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141D2F-1500-464D-85B4-E670F25B81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487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1" y="2014166"/>
            <a:ext cx="10058400" cy="2310945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none" spc="0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31/01/2024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cap="none"/>
            </a:lvl1pPr>
          </a:lstStyle>
          <a:p>
            <a:r>
              <a:rPr lang="en-US" dirty="0"/>
              <a:t>Presenter: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1051-A56E-4819-871A-7670245FC34E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3E943373-E9D9-B75B-7971-94CC6D5F19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97280" y="886175"/>
            <a:ext cx="6713012" cy="826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1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A9538C-1C86-06EE-9F12-6EED0EA60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31/01/2024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806B3F-18F1-2083-E648-38C6004E3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cap="none" dirty="0"/>
              <a:t>Presenter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A59F17-E33F-C97E-03FE-8C4522A8F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1051-A56E-4819-871A-7670245FC34E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BAD9E9F1-95DF-126B-739C-577584CA59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39439" y="2053729"/>
            <a:ext cx="5913121" cy="1450757"/>
          </a:xfr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Thank you for listening!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CADBF3DF-D350-CD60-F28E-7B45CF597A74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9587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31/01/2024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cap="none" dirty="0"/>
              <a:t>Presenter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1051-A56E-4819-871A-7670245FC34E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C6011E8-C947-1637-F378-4A9A7757B3C6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2831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79" y="1271017"/>
            <a:ext cx="8887378" cy="10982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2587752"/>
            <a:ext cx="4937760" cy="328134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2587751"/>
            <a:ext cx="4937760" cy="328134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31/01/2024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cap="none" dirty="0"/>
              <a:t>Presenter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1051-A56E-4819-871A-7670245FC34E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3E5825C-3FB2-D0DF-CEDD-647807566080}"/>
              </a:ext>
            </a:extLst>
          </p:cNvPr>
          <p:cNvCxnSpPr/>
          <p:nvPr userDrawn="1"/>
        </p:nvCxnSpPr>
        <p:spPr>
          <a:xfrm>
            <a:off x="1112520" y="2478509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7906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1270617"/>
            <a:ext cx="8838217" cy="8398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12520" y="2379300"/>
            <a:ext cx="4937760" cy="484921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2520" y="2878550"/>
            <a:ext cx="4937760" cy="322049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33160" y="2379299"/>
            <a:ext cx="4937760" cy="48492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3160" y="2878551"/>
            <a:ext cx="4937760" cy="322049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31/01/2024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cap="none" dirty="0"/>
              <a:t>Presenter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1051-A56E-4819-871A-7670245FC34E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0710F2A-32A0-A99B-BDAE-5B4A972B6DA5}"/>
              </a:ext>
            </a:extLst>
          </p:cNvPr>
          <p:cNvCxnSpPr/>
          <p:nvPr userDrawn="1"/>
        </p:nvCxnSpPr>
        <p:spPr>
          <a:xfrm>
            <a:off x="1112520" y="2222477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8381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31/01/2024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cap="none" dirty="0"/>
              <a:t>Presenter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1051-A56E-4819-871A-7670245FC34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0016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31/01/2024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cap="none" dirty="0"/>
              <a:t>Presenter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1051-A56E-4819-871A-7670245FC34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5130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31/01/2024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cap="none" dirty="0"/>
              <a:t>Presenter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1051-A56E-4819-871A-7670245FC34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5107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D87629C-2D5A-45D8-B55F-D5BCFFB76A70}" type="datetimeFigureOut">
              <a:rPr lang="en-GB" smtClean="0"/>
              <a:t>31/01/2024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 sz="1200">
                <a:solidFill>
                  <a:schemeClr val="accent2"/>
                </a:solidFill>
              </a:defRPr>
            </a:lvl1pPr>
          </a:lstStyle>
          <a:p>
            <a:r>
              <a:rPr lang="en-US" cap="none" dirty="0"/>
              <a:t>Presenter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5631051-A56E-4819-871A-7670245FC34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4407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A9538C-1C86-06EE-9F12-6EED0EA60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31/01/2024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806B3F-18F1-2083-E648-38C6004E3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cap="none" dirty="0"/>
              <a:t>Presenter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A59F17-E33F-C97E-03FE-8C4522A8F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1051-A56E-4819-871A-7670245FC34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047504D-6996-5006-BA6E-0EB33E47BE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1356451"/>
            <a:ext cx="8700565" cy="1450757"/>
          </a:xfr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Contact information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4793B550-2EC3-4D0D-6AA1-6A3FBD9A3567}"/>
              </a:ext>
            </a:extLst>
          </p:cNvPr>
          <p:cNvCxnSpPr/>
          <p:nvPr userDrawn="1"/>
        </p:nvCxnSpPr>
        <p:spPr>
          <a:xfrm>
            <a:off x="1193533" y="2807693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8923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1361188"/>
            <a:ext cx="10115202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971800"/>
            <a:ext cx="10058400" cy="289729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D87629C-2D5A-45D8-B55F-D5BCFFB76A70}" type="datetimeFigureOut">
              <a:rPr lang="en-GB" smtClean="0"/>
              <a:pPr/>
              <a:t>31/01/2024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rgbClr val="FFFFFF"/>
                </a:solidFill>
              </a:defRPr>
            </a:lvl1pPr>
          </a:lstStyle>
          <a:p>
            <a:r>
              <a:rPr lang="en-US" cap="none" dirty="0"/>
              <a:t>Presenter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35631051-A56E-4819-871A-7670245FC34E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3E60B2D-66ED-992A-0B03-C84FBCBEB150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97280" y="635704"/>
            <a:ext cx="4454997" cy="548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646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72" r:id="rId6"/>
    <p:sldLayoutId id="2147483669" r:id="rId7"/>
    <p:sldLayoutId id="2147483668" r:id="rId8"/>
    <p:sldLayoutId id="2147483670" r:id="rId9"/>
    <p:sldLayoutId id="2147483671" r:id="rId10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CA896-C73C-D685-C1A4-53B8EF620A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78857D-1F57-E092-F91E-C7B6780D6B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793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A8762-F597-4FD8-9B18-28C95C026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A8828-F04B-4466-936C-7ECD090E7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724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6CB0DAD-A274-6088-8DC1-9821BB591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3879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6D62489-3056-E8CB-AA4B-1F476BBF3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3F0549-2510-29AD-C822-CB237EFBB09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C65ED31-7B14-98DE-B66B-17A989B2E73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075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C5AA6-7545-36B8-2B70-5E7436A2C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AC8ABE-2B4B-7461-BDA9-E660EF3ABD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0E1921-427F-1C31-C0A1-8611E6C5B72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DD7F90-F5A9-3AAB-6EFB-F53322A6D5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6F0488-466A-22A6-C40C-FEE7928EB8E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961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D9416-D004-91D3-2BE4-DE3D2C9AC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1E9D079-99E2-8EE5-C6F3-4E4786345375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E5E9F6D-B01C-19D8-CC77-C5D1949062E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3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089FF47-AC08-5EF6-41C6-6EADEC981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45147F-333C-522D-547C-C69178052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87AE1C-290B-7477-77DE-B957114EF5F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419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77C8A22-FAB5-0611-30AB-18B139864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496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F8CC167-B9AE-58DC-01C7-9C0C92991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31058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4">
      <a:dk1>
        <a:srgbClr val="000000"/>
      </a:dk1>
      <a:lt1>
        <a:sysClr val="window" lastClr="FFFFFF"/>
      </a:lt1>
      <a:dk2>
        <a:srgbClr val="2F4D8D"/>
      </a:dk2>
      <a:lt2>
        <a:srgbClr val="F4FAF6"/>
      </a:lt2>
      <a:accent1>
        <a:srgbClr val="8086B4"/>
      </a:accent1>
      <a:accent2>
        <a:srgbClr val="D93740"/>
      </a:accent2>
      <a:accent3>
        <a:srgbClr val="FFAD33"/>
      </a:accent3>
      <a:accent4>
        <a:srgbClr val="90C841"/>
      </a:accent4>
      <a:accent5>
        <a:srgbClr val="B2D3E6"/>
      </a:accent5>
      <a:accent6>
        <a:srgbClr val="76C14E"/>
      </a:accent6>
      <a:hlink>
        <a:srgbClr val="27AAE2"/>
      </a:hlink>
      <a:folHlink>
        <a:srgbClr val="FFFFFF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153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Calibri Light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Solutions4 Marketing</dc:creator>
  <cp:lastModifiedBy>Clare Madgin</cp:lastModifiedBy>
  <cp:revision>10</cp:revision>
  <dcterms:created xsi:type="dcterms:W3CDTF">2023-07-04T09:36:52Z</dcterms:created>
  <dcterms:modified xsi:type="dcterms:W3CDTF">2024-01-31T10:52:05Z</dcterms:modified>
</cp:coreProperties>
</file>